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01" r:id="rId3"/>
    <p:sldId id="302" r:id="rId4"/>
    <p:sldId id="267" r:id="rId5"/>
    <p:sldId id="336" r:id="rId7"/>
    <p:sldId id="357" r:id="rId8"/>
    <p:sldId id="270" r:id="rId9"/>
    <p:sldId id="272" r:id="rId10"/>
    <p:sldId id="273" r:id="rId11"/>
    <p:sldId id="303" r:id="rId12"/>
    <p:sldId id="275" r:id="rId13"/>
    <p:sldId id="276" r:id="rId14"/>
    <p:sldId id="281" r:id="rId15"/>
    <p:sldId id="279" r:id="rId16"/>
    <p:sldId id="280" r:id="rId17"/>
    <p:sldId id="304" r:id="rId18"/>
    <p:sldId id="308" r:id="rId19"/>
    <p:sldId id="309" r:id="rId20"/>
    <p:sldId id="307" r:id="rId21"/>
    <p:sldId id="311" r:id="rId22"/>
    <p:sldId id="433" r:id="rId23"/>
    <p:sldId id="434" r:id="rId24"/>
    <p:sldId id="435" r:id="rId25"/>
    <p:sldId id="436" r:id="rId26"/>
    <p:sldId id="437" r:id="rId27"/>
    <p:sldId id="438" r:id="rId28"/>
    <p:sldId id="319" r:id="rId29"/>
    <p:sldId id="440" r:id="rId30"/>
    <p:sldId id="442" r:id="rId31"/>
    <p:sldId id="441" r:id="rId32"/>
    <p:sldId id="439" r:id="rId33"/>
    <p:sldId id="443" r:id="rId34"/>
    <p:sldId id="320" r:id="rId35"/>
    <p:sldId id="321" r:id="rId36"/>
    <p:sldId id="444" r:id="rId37"/>
    <p:sldId id="445" r:id="rId38"/>
    <p:sldId id="446" r:id="rId39"/>
    <p:sldId id="447" r:id="rId40"/>
    <p:sldId id="448" r:id="rId41"/>
    <p:sldId id="329" r:id="rId42"/>
    <p:sldId id="355" r:id="rId4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0" y="-90"/>
      </p:cViewPr>
      <p:guideLst>
        <p:guide orient="horz" pos="2179"/>
        <p:guide pos="289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6" Type="http://schemas.openxmlformats.org/officeDocument/2006/relationships/tableStyles" Target="tableStyles.xml"/><Relationship Id="rId45" Type="http://schemas.openxmlformats.org/officeDocument/2006/relationships/viewProps" Target="viewProps.xml"/><Relationship Id="rId44" Type="http://schemas.openxmlformats.org/officeDocument/2006/relationships/presProps" Target="presProps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0F93C0-9A12-4C0A-95FE-86242031A9C4}" type="doc">
      <dgm:prSet loTypeId="urn:microsoft.com/office/officeart/2005/8/layout/vList2#1" loCatId="list" qsTypeId="urn:microsoft.com/office/officeart/2005/8/quickstyle/simple1#1" qsCatId="simple" csTypeId="urn:microsoft.com/office/officeart/2005/8/colors/accent1_2#2" csCatId="accent1" phldr="1"/>
      <dgm:spPr/>
      <dgm:t>
        <a:bodyPr/>
        <a:lstStyle/>
        <a:p>
          <a:endParaRPr lang="zh-CN" altLang="en-US"/>
        </a:p>
      </dgm:t>
    </dgm:pt>
    <dgm:pt modelId="{97289EA9-12D7-4B94-8E8F-77F07B418343}">
      <dgm:prSet phldrT="[文本]"/>
      <dgm:spPr/>
      <dgm:t>
        <a:bodyPr/>
        <a:lstStyle/>
        <a:p>
          <a:r>
            <a:rPr lang="zh-CN" dirty="0" smtClean="0"/>
            <a:t>报销权限：有权进入网上报账系统，进行指定项目的网上报销操作</a:t>
          </a:r>
        </a:p>
      </dgm:t>
    </dgm:pt>
    <dgm:pt modelId="{9677C3BE-4CCC-4F45-A928-B243831FCC2C}" cxnId="{B47D4A35-5DA3-4DF3-A79F-761ADB4EEB45}" type="parTrans">
      <dgm:prSet/>
      <dgm:spPr/>
      <dgm:t>
        <a:bodyPr/>
        <a:lstStyle/>
        <a:p>
          <a:endParaRPr lang="zh-CN" altLang="en-US"/>
        </a:p>
      </dgm:t>
    </dgm:pt>
    <dgm:pt modelId="{22DC6291-D8AD-4414-8638-30D276FFEBFA}" cxnId="{B47D4A35-5DA3-4DF3-A79F-761ADB4EEB45}" type="sibTrans">
      <dgm:prSet/>
      <dgm:spPr/>
      <dgm:t>
        <a:bodyPr/>
        <a:lstStyle/>
        <a:p>
          <a:endParaRPr lang="zh-CN" altLang="en-US"/>
        </a:p>
      </dgm:t>
    </dgm:pt>
    <dgm:pt modelId="{F4A820BD-F0E0-4B69-8EC5-1EF208350CBD}">
      <dgm:prSet phldrT="[文本]"/>
      <dgm:spPr/>
      <dgm:t>
        <a:bodyPr/>
        <a:lstStyle/>
        <a:p>
          <a:r>
            <a:rPr lang="en-US" altLang="zh-CN" dirty="0" smtClean="0"/>
            <a:t>  </a:t>
          </a:r>
          <a:endParaRPr lang="zh-CN" altLang="en-US" dirty="0"/>
        </a:p>
      </dgm:t>
    </dgm:pt>
    <dgm:pt modelId="{821F1DDB-BF0E-45B2-8C3A-7C3E42EB3596}" cxnId="{0032BCA1-9C15-4027-9B73-1563A01FFD17}" type="parTrans">
      <dgm:prSet/>
      <dgm:spPr/>
      <dgm:t>
        <a:bodyPr/>
        <a:lstStyle/>
        <a:p>
          <a:endParaRPr lang="zh-CN" altLang="en-US"/>
        </a:p>
      </dgm:t>
    </dgm:pt>
    <dgm:pt modelId="{A0854B27-1C6C-4B7A-8038-C305F5573DC7}" cxnId="{0032BCA1-9C15-4027-9B73-1563A01FFD17}" type="sibTrans">
      <dgm:prSet/>
      <dgm:spPr/>
      <dgm:t>
        <a:bodyPr/>
        <a:lstStyle/>
        <a:p>
          <a:endParaRPr lang="zh-CN" altLang="en-US"/>
        </a:p>
      </dgm:t>
    </dgm:pt>
    <dgm:pt modelId="{248957C0-979C-4C8A-B8B2-81F7A7003D2E}">
      <dgm:prSet phldrT="[文本]"/>
      <dgm:spPr/>
      <dgm:t>
        <a:bodyPr/>
        <a:lstStyle/>
        <a:p>
          <a:r>
            <a:rPr lang="zh-CN" dirty="0" smtClean="0"/>
            <a:t>申报权限：有权进入网上申报系统，进行指定项目的各类收入发放的操作</a:t>
          </a:r>
          <a:endParaRPr lang="zh-CN" altLang="en-US" dirty="0"/>
        </a:p>
      </dgm:t>
    </dgm:pt>
    <dgm:pt modelId="{2E9FC84D-8CD9-492F-8507-A387E78F2033}" cxnId="{CD0DAA23-2680-450D-8DA9-512D94D41488}" type="parTrans">
      <dgm:prSet/>
      <dgm:spPr/>
      <dgm:t>
        <a:bodyPr/>
        <a:lstStyle/>
        <a:p>
          <a:endParaRPr lang="zh-CN" altLang="en-US"/>
        </a:p>
      </dgm:t>
    </dgm:pt>
    <dgm:pt modelId="{8FEC7C63-832F-4A37-91AE-5278138575F2}" cxnId="{CD0DAA23-2680-450D-8DA9-512D94D41488}" type="sibTrans">
      <dgm:prSet/>
      <dgm:spPr/>
      <dgm:t>
        <a:bodyPr/>
        <a:lstStyle/>
        <a:p>
          <a:endParaRPr lang="zh-CN" altLang="en-US"/>
        </a:p>
      </dgm:t>
    </dgm:pt>
    <dgm:pt modelId="{0530A2C0-38C4-4776-B5E1-1C60565AD342}">
      <dgm:prSet phldrT="[文本]"/>
      <dgm:spPr/>
      <dgm:t>
        <a:bodyPr/>
        <a:lstStyle/>
        <a:p>
          <a:r>
            <a:rPr lang="en-US" altLang="zh-CN" dirty="0" smtClean="0"/>
            <a:t>  </a:t>
          </a:r>
          <a:endParaRPr lang="zh-CN" altLang="en-US" dirty="0"/>
        </a:p>
      </dgm:t>
    </dgm:pt>
    <dgm:pt modelId="{0E096C8F-8DDC-4A3E-B0E7-D2A1E9B9E570}" cxnId="{E4CBE857-1EF2-4B4F-BFE6-ACEE7FB124AA}" type="parTrans">
      <dgm:prSet/>
      <dgm:spPr/>
      <dgm:t>
        <a:bodyPr/>
        <a:lstStyle/>
        <a:p>
          <a:endParaRPr lang="zh-CN" altLang="en-US"/>
        </a:p>
      </dgm:t>
    </dgm:pt>
    <dgm:pt modelId="{861993D2-8A5C-4E17-A51B-FCD9D29B201F}" cxnId="{E4CBE857-1EF2-4B4F-BFE6-ACEE7FB124AA}" type="sibTrans">
      <dgm:prSet/>
      <dgm:spPr/>
      <dgm:t>
        <a:bodyPr/>
        <a:lstStyle/>
        <a:p>
          <a:endParaRPr lang="zh-CN" altLang="en-US"/>
        </a:p>
      </dgm:t>
    </dgm:pt>
    <dgm:pt modelId="{0640AD6E-E3C7-49F6-8355-216AEFC28275}">
      <dgm:prSet/>
      <dgm:spPr/>
      <dgm:t>
        <a:bodyPr/>
        <a:lstStyle/>
        <a:p>
          <a:r>
            <a:rPr lang="zh-CN" dirty="0" smtClean="0"/>
            <a:t>查询权限：有权进入财务查询系统，进行各类项目的账务查询、个人工资以及个人借款等财务查询</a:t>
          </a:r>
          <a:endParaRPr lang="zh-CN" altLang="en-US" dirty="0"/>
        </a:p>
      </dgm:t>
    </dgm:pt>
    <dgm:pt modelId="{EEC722B5-3F42-4D9E-BECF-CBF2DD47284A}" cxnId="{8014B0DE-B94F-4C0F-921D-AFE7B55B77D7}" type="parTrans">
      <dgm:prSet/>
      <dgm:spPr/>
      <dgm:t>
        <a:bodyPr/>
        <a:lstStyle/>
        <a:p>
          <a:endParaRPr lang="zh-CN" altLang="en-US"/>
        </a:p>
      </dgm:t>
    </dgm:pt>
    <dgm:pt modelId="{DD17FCEF-350C-4D39-8CD2-76D809280E09}" cxnId="{8014B0DE-B94F-4C0F-921D-AFE7B55B77D7}" type="sibTrans">
      <dgm:prSet/>
      <dgm:spPr/>
      <dgm:t>
        <a:bodyPr/>
        <a:lstStyle/>
        <a:p>
          <a:endParaRPr lang="zh-CN" altLang="en-US"/>
        </a:p>
      </dgm:t>
    </dgm:pt>
    <dgm:pt modelId="{473D9C4B-17E5-4667-A36C-DAB69E3848F6}" type="pres">
      <dgm:prSet presAssocID="{620F93C0-9A12-4C0A-95FE-86242031A9C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D764F5DB-11F0-4899-9F89-EDDD24D7BEA0}" type="pres">
      <dgm:prSet presAssocID="{97289EA9-12D7-4B94-8E8F-77F07B418343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3D9AAE9-FEBA-45CC-8A44-3D268F3600D4}" type="pres">
      <dgm:prSet presAssocID="{97289EA9-12D7-4B94-8E8F-77F07B418343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0C5760C-169D-4303-B307-92F0562926A8}" type="pres">
      <dgm:prSet presAssocID="{248957C0-979C-4C8A-B8B2-81F7A7003D2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72DE94-6907-4DEF-85C8-2ADA086B34F0}" type="pres">
      <dgm:prSet presAssocID="{248957C0-979C-4C8A-B8B2-81F7A7003D2E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1249867-70B8-46B1-9602-BE4A69BE19F8}" type="pres">
      <dgm:prSet presAssocID="{0640AD6E-E3C7-49F6-8355-216AEFC28275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B114C9D-82A2-44CB-9777-DED1122EC5E8}" type="presOf" srcId="{0530A2C0-38C4-4776-B5E1-1C60565AD342}" destId="{E072DE94-6907-4DEF-85C8-2ADA086B34F0}" srcOrd="0" destOrd="0" presId="urn:microsoft.com/office/officeart/2005/8/layout/vList2#1"/>
    <dgm:cxn modelId="{0032BCA1-9C15-4027-9B73-1563A01FFD17}" srcId="{97289EA9-12D7-4B94-8E8F-77F07B418343}" destId="{F4A820BD-F0E0-4B69-8EC5-1EF208350CBD}" srcOrd="0" destOrd="0" parTransId="{821F1DDB-BF0E-45B2-8C3A-7C3E42EB3596}" sibTransId="{A0854B27-1C6C-4B7A-8038-C305F5573DC7}"/>
    <dgm:cxn modelId="{6F70FCD1-897B-4B95-9FF0-752E02BA34CC}" type="presOf" srcId="{248957C0-979C-4C8A-B8B2-81F7A7003D2E}" destId="{A0C5760C-169D-4303-B307-92F0562926A8}" srcOrd="0" destOrd="0" presId="urn:microsoft.com/office/officeart/2005/8/layout/vList2#1"/>
    <dgm:cxn modelId="{E4CBE857-1EF2-4B4F-BFE6-ACEE7FB124AA}" srcId="{248957C0-979C-4C8A-B8B2-81F7A7003D2E}" destId="{0530A2C0-38C4-4776-B5E1-1C60565AD342}" srcOrd="0" destOrd="0" parTransId="{0E096C8F-8DDC-4A3E-B0E7-D2A1E9B9E570}" sibTransId="{861993D2-8A5C-4E17-A51B-FCD9D29B201F}"/>
    <dgm:cxn modelId="{B47D4A35-5DA3-4DF3-A79F-761ADB4EEB45}" srcId="{620F93C0-9A12-4C0A-95FE-86242031A9C4}" destId="{97289EA9-12D7-4B94-8E8F-77F07B418343}" srcOrd="0" destOrd="0" parTransId="{9677C3BE-4CCC-4F45-A928-B243831FCC2C}" sibTransId="{22DC6291-D8AD-4414-8638-30D276FFEBFA}"/>
    <dgm:cxn modelId="{6126896E-0C81-4A42-B69E-DF6ACC8726A0}" type="presOf" srcId="{97289EA9-12D7-4B94-8E8F-77F07B418343}" destId="{D764F5DB-11F0-4899-9F89-EDDD24D7BEA0}" srcOrd="0" destOrd="0" presId="urn:microsoft.com/office/officeart/2005/8/layout/vList2#1"/>
    <dgm:cxn modelId="{CD0DAA23-2680-450D-8DA9-512D94D41488}" srcId="{620F93C0-9A12-4C0A-95FE-86242031A9C4}" destId="{248957C0-979C-4C8A-B8B2-81F7A7003D2E}" srcOrd="1" destOrd="0" parTransId="{2E9FC84D-8CD9-492F-8507-A387E78F2033}" sibTransId="{8FEC7C63-832F-4A37-91AE-5278138575F2}"/>
    <dgm:cxn modelId="{1272CDBC-7D05-44A8-B005-547E48E6AF31}" type="presOf" srcId="{620F93C0-9A12-4C0A-95FE-86242031A9C4}" destId="{473D9C4B-17E5-4667-A36C-DAB69E3848F6}" srcOrd="0" destOrd="0" presId="urn:microsoft.com/office/officeart/2005/8/layout/vList2#1"/>
    <dgm:cxn modelId="{826674A1-9459-4191-AFEB-4427629853F2}" type="presOf" srcId="{0640AD6E-E3C7-49F6-8355-216AEFC28275}" destId="{81249867-70B8-46B1-9602-BE4A69BE19F8}" srcOrd="0" destOrd="0" presId="urn:microsoft.com/office/officeart/2005/8/layout/vList2#1"/>
    <dgm:cxn modelId="{8014B0DE-B94F-4C0F-921D-AFE7B55B77D7}" srcId="{620F93C0-9A12-4C0A-95FE-86242031A9C4}" destId="{0640AD6E-E3C7-49F6-8355-216AEFC28275}" srcOrd="2" destOrd="0" parTransId="{EEC722B5-3F42-4D9E-BECF-CBF2DD47284A}" sibTransId="{DD17FCEF-350C-4D39-8CD2-76D809280E09}"/>
    <dgm:cxn modelId="{30FBC384-685F-49D4-8864-55B37D9E6D4A}" type="presOf" srcId="{F4A820BD-F0E0-4B69-8EC5-1EF208350CBD}" destId="{83D9AAE9-FEBA-45CC-8A44-3D268F3600D4}" srcOrd="0" destOrd="0" presId="urn:microsoft.com/office/officeart/2005/8/layout/vList2#1"/>
    <dgm:cxn modelId="{686CFEF2-53FE-4AD4-812B-B989C38D4254}" type="presParOf" srcId="{473D9C4B-17E5-4667-A36C-DAB69E3848F6}" destId="{D764F5DB-11F0-4899-9F89-EDDD24D7BEA0}" srcOrd="0" destOrd="0" presId="urn:microsoft.com/office/officeart/2005/8/layout/vList2#1"/>
    <dgm:cxn modelId="{C83FC25F-42D2-4AE2-8C4C-D7160405B7DB}" type="presParOf" srcId="{473D9C4B-17E5-4667-A36C-DAB69E3848F6}" destId="{83D9AAE9-FEBA-45CC-8A44-3D268F3600D4}" srcOrd="1" destOrd="0" presId="urn:microsoft.com/office/officeart/2005/8/layout/vList2#1"/>
    <dgm:cxn modelId="{2E9DB469-FF7B-45FD-B3E8-51B04BF1A791}" type="presParOf" srcId="{473D9C4B-17E5-4667-A36C-DAB69E3848F6}" destId="{A0C5760C-169D-4303-B307-92F0562926A8}" srcOrd="2" destOrd="0" presId="urn:microsoft.com/office/officeart/2005/8/layout/vList2#1"/>
    <dgm:cxn modelId="{66831363-6FED-42B4-9AE1-4F4C25CD065B}" type="presParOf" srcId="{473D9C4B-17E5-4667-A36C-DAB69E3848F6}" destId="{E072DE94-6907-4DEF-85C8-2ADA086B34F0}" srcOrd="3" destOrd="0" presId="urn:microsoft.com/office/officeart/2005/8/layout/vList2#1"/>
    <dgm:cxn modelId="{E823BCBA-7EED-4066-9BA3-F88084BACCC3}" type="presParOf" srcId="{473D9C4B-17E5-4667-A36C-DAB69E3848F6}" destId="{81249867-70B8-46B1-9602-BE4A69BE19F8}" srcOrd="4" destOrd="0" presId="urn:microsoft.com/office/officeart/2005/8/layout/vList2#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7015AB-2BE4-4F15-99D4-D655937996A3}" type="doc">
      <dgm:prSet loTypeId="urn:microsoft.com/office/officeart/2005/8/layout/list1#2" loCatId="list" qsTypeId="urn:microsoft.com/office/officeart/2005/8/quickstyle/3d4#1" qsCatId="3D" csTypeId="urn:microsoft.com/office/officeart/2005/8/colors/accent1_2#6" csCatId="accent1" phldr="1"/>
      <dgm:spPr/>
      <dgm:t>
        <a:bodyPr/>
        <a:lstStyle/>
        <a:p>
          <a:endParaRPr lang="zh-CN" altLang="en-US"/>
        </a:p>
      </dgm:t>
    </dgm:pt>
    <dgm:pt modelId="{6F166A6A-7B75-4372-9099-BE44B960026D}">
      <dgm:prSet phldrT="[文本]" custT="1"/>
      <dgm:spPr>
        <a:solidFill>
          <a:schemeClr val="bg2">
            <a:lumMod val="75000"/>
          </a:schemeClr>
        </a:solidFill>
        <a:ln>
          <a:solidFill>
            <a:schemeClr val="bg2">
              <a:lumMod val="90000"/>
            </a:schemeClr>
          </a:solidFill>
        </a:ln>
      </dgm:spPr>
      <dgm:t>
        <a:bodyPr/>
        <a:lstStyle/>
        <a:p>
          <a:r>
            <a:rPr lang="zh-CN" altLang="en-US" sz="2000" dirty="0" smtClean="0">
              <a:solidFill>
                <a:schemeClr val="tx1"/>
              </a:solidFill>
            </a:rPr>
            <a:t>学生酬金发放管理</a:t>
          </a:r>
          <a:endParaRPr lang="zh-CN" altLang="en-US" sz="2000" dirty="0">
            <a:solidFill>
              <a:schemeClr val="tx1"/>
            </a:solidFill>
          </a:endParaRPr>
        </a:p>
      </dgm:t>
    </dgm:pt>
    <dgm:pt modelId="{04248AA9-BD7F-4703-BF8B-7861F0EB8DB3}" cxnId="{C14F9FFC-119B-4BB0-978F-06DCBB831BDC}" type="parTrans">
      <dgm:prSet/>
      <dgm:spPr/>
      <dgm:t>
        <a:bodyPr/>
        <a:lstStyle/>
        <a:p>
          <a:endParaRPr lang="zh-CN" altLang="en-US"/>
        </a:p>
      </dgm:t>
    </dgm:pt>
    <dgm:pt modelId="{E0FDFEE3-4459-4633-A8BF-6BF188F4BCB2}" cxnId="{C14F9FFC-119B-4BB0-978F-06DCBB831BDC}" type="sibTrans">
      <dgm:prSet/>
      <dgm:spPr/>
      <dgm:t>
        <a:bodyPr/>
        <a:lstStyle/>
        <a:p>
          <a:endParaRPr lang="zh-CN" altLang="en-US"/>
        </a:p>
      </dgm:t>
    </dgm:pt>
    <dgm:pt modelId="{B184DB32-CAA8-4C13-95A5-FE51668EE9BB}">
      <dgm:prSet phldrT="[文本]" custT="1"/>
      <dgm:spPr>
        <a:solidFill>
          <a:schemeClr val="bg2">
            <a:lumMod val="75000"/>
          </a:schemeClr>
        </a:solidFill>
        <a:ln>
          <a:solidFill>
            <a:schemeClr val="bg2">
              <a:lumMod val="90000"/>
            </a:schemeClr>
          </a:solidFill>
        </a:ln>
      </dgm:spPr>
      <dgm:t>
        <a:bodyPr/>
        <a:lstStyle/>
        <a:p>
          <a:r>
            <a:rPr lang="zh-CN" altLang="en-US" sz="2000" dirty="0" smtClean="0">
              <a:solidFill>
                <a:schemeClr val="tx1"/>
              </a:solidFill>
            </a:rPr>
            <a:t>校内人员其他工薪收入申报</a:t>
          </a:r>
          <a:endParaRPr lang="zh-CN" altLang="en-US" sz="2000" dirty="0">
            <a:solidFill>
              <a:schemeClr val="tx1"/>
            </a:solidFill>
          </a:endParaRPr>
        </a:p>
      </dgm:t>
    </dgm:pt>
    <dgm:pt modelId="{4A0D0F77-6A96-4780-9649-0CE9B651DC2C}" cxnId="{EE37324B-7067-493D-860A-16E283A33D47}" type="parTrans">
      <dgm:prSet/>
      <dgm:spPr/>
      <dgm:t>
        <a:bodyPr/>
        <a:lstStyle/>
        <a:p>
          <a:endParaRPr lang="zh-CN" altLang="en-US"/>
        </a:p>
      </dgm:t>
    </dgm:pt>
    <dgm:pt modelId="{1728C1B6-3C47-412C-A432-70787E6F89E8}" cxnId="{EE37324B-7067-493D-860A-16E283A33D47}" type="sibTrans">
      <dgm:prSet/>
      <dgm:spPr/>
      <dgm:t>
        <a:bodyPr/>
        <a:lstStyle/>
        <a:p>
          <a:endParaRPr lang="zh-CN" altLang="en-US"/>
        </a:p>
      </dgm:t>
    </dgm:pt>
    <dgm:pt modelId="{3E0E173C-0CB9-41D1-BDE4-05EDECDEB2E9}">
      <dgm:prSet phldrT="[文本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zh-CN" altLang="en-US" sz="2000" dirty="0" smtClean="0">
              <a:solidFill>
                <a:schemeClr val="tx1"/>
              </a:solidFill>
            </a:rPr>
            <a:t>校外人员劳务申报</a:t>
          </a:r>
          <a:endParaRPr lang="zh-CN" altLang="en-US" sz="2000" dirty="0">
            <a:solidFill>
              <a:schemeClr val="tx1"/>
            </a:solidFill>
          </a:endParaRPr>
        </a:p>
      </dgm:t>
    </dgm:pt>
    <dgm:pt modelId="{279AEF6B-E6B5-40E7-B7B1-9B93730AB17B}" cxnId="{2269A1BB-964A-4237-A956-1E48FDDC38D7}" type="parTrans">
      <dgm:prSet/>
      <dgm:spPr/>
      <dgm:t>
        <a:bodyPr/>
        <a:lstStyle/>
        <a:p>
          <a:endParaRPr lang="zh-CN" altLang="en-US"/>
        </a:p>
      </dgm:t>
    </dgm:pt>
    <dgm:pt modelId="{83D5BB9F-9DD3-4C5B-B0C8-9EA2DEBD1890}" cxnId="{2269A1BB-964A-4237-A956-1E48FDDC38D7}" type="sibTrans">
      <dgm:prSet/>
      <dgm:spPr/>
      <dgm:t>
        <a:bodyPr/>
        <a:lstStyle/>
        <a:p>
          <a:endParaRPr lang="zh-CN" altLang="en-US"/>
        </a:p>
      </dgm:t>
    </dgm:pt>
    <dgm:pt modelId="{1A411A60-34DA-480C-B0D4-0BAB4494E8FA}" type="pres">
      <dgm:prSet presAssocID="{937015AB-2BE4-4F15-99D4-D655937996A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F8F0475-0ED0-4ABF-9653-28DF92A86474}" type="pres">
      <dgm:prSet presAssocID="{6F166A6A-7B75-4372-9099-BE44B960026D}" presName="parentLin" presStyleCnt="0"/>
      <dgm:spPr/>
    </dgm:pt>
    <dgm:pt modelId="{BADA1399-F39B-44E7-9337-74A06BB2B28A}" type="pres">
      <dgm:prSet presAssocID="{6F166A6A-7B75-4372-9099-BE44B960026D}" presName="parentLeftMargin" presStyleLbl="node1" presStyleIdx="0" presStyleCnt="3"/>
      <dgm:spPr/>
      <dgm:t>
        <a:bodyPr/>
        <a:lstStyle/>
        <a:p>
          <a:endParaRPr lang="zh-CN" altLang="en-US"/>
        </a:p>
      </dgm:t>
    </dgm:pt>
    <dgm:pt modelId="{09478869-8291-4EF8-8B2B-8B072A98E29E}" type="pres">
      <dgm:prSet presAssocID="{6F166A6A-7B75-4372-9099-BE44B960026D}" presName="parentText" presStyleLbl="node1" presStyleIdx="0" presStyleCnt="3" custScaleX="92372" custScaleY="61050" custLinFactNeighborX="-5501" custLinFactNeighborY="-706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CAC60EC-4314-4CB2-966A-13664EC9B081}" type="pres">
      <dgm:prSet presAssocID="{6F166A6A-7B75-4372-9099-BE44B960026D}" presName="negativeSpace" presStyleCnt="0"/>
      <dgm:spPr/>
    </dgm:pt>
    <dgm:pt modelId="{4BE3D529-1412-4C7A-BCDD-8EC3EE509E6F}" type="pres">
      <dgm:prSet presAssocID="{6F166A6A-7B75-4372-9099-BE44B960026D}" presName="childText" presStyleLbl="conFgAcc1" presStyleIdx="0" presStyleCnt="3">
        <dgm:presLayoutVars>
          <dgm:bulletEnabled val="1"/>
        </dgm:presLayoutVars>
      </dgm:prSet>
      <dgm:spPr/>
    </dgm:pt>
    <dgm:pt modelId="{ED40B91E-51FC-4747-A1F8-12C38DFA7513}" type="pres">
      <dgm:prSet presAssocID="{E0FDFEE3-4459-4633-A8BF-6BF188F4BCB2}" presName="spaceBetweenRectangles" presStyleCnt="0"/>
      <dgm:spPr/>
    </dgm:pt>
    <dgm:pt modelId="{37DFD2B5-BE0F-4818-82D8-EF239C20502F}" type="pres">
      <dgm:prSet presAssocID="{B184DB32-CAA8-4C13-95A5-FE51668EE9BB}" presName="parentLin" presStyleCnt="0"/>
      <dgm:spPr/>
    </dgm:pt>
    <dgm:pt modelId="{42AA89CA-CE4E-4411-9CA0-F6F74325AD33}" type="pres">
      <dgm:prSet presAssocID="{B184DB32-CAA8-4C13-95A5-FE51668EE9BB}" presName="parentLeftMargin" presStyleLbl="node1" presStyleIdx="0" presStyleCnt="3"/>
      <dgm:spPr/>
      <dgm:t>
        <a:bodyPr/>
        <a:lstStyle/>
        <a:p>
          <a:endParaRPr lang="zh-CN" altLang="en-US"/>
        </a:p>
      </dgm:t>
    </dgm:pt>
    <dgm:pt modelId="{35B0D93C-7249-4298-95FE-D9D6833AA77C}" type="pres">
      <dgm:prSet presAssocID="{B184DB32-CAA8-4C13-95A5-FE51668EE9BB}" presName="parentText" presStyleLbl="node1" presStyleIdx="1" presStyleCnt="3" custScaleX="94961" custScaleY="62999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129C85E-9B82-490E-99D1-DBAE8B0ADB00}" type="pres">
      <dgm:prSet presAssocID="{B184DB32-CAA8-4C13-95A5-FE51668EE9BB}" presName="negativeSpace" presStyleCnt="0"/>
      <dgm:spPr/>
    </dgm:pt>
    <dgm:pt modelId="{511A4E37-5018-4D49-B46C-F12FA5390EA8}" type="pres">
      <dgm:prSet presAssocID="{B184DB32-CAA8-4C13-95A5-FE51668EE9BB}" presName="childText" presStyleLbl="conFgAcc1" presStyleIdx="1" presStyleCnt="3">
        <dgm:presLayoutVars>
          <dgm:bulletEnabled val="1"/>
        </dgm:presLayoutVars>
      </dgm:prSet>
      <dgm:spPr/>
    </dgm:pt>
    <dgm:pt modelId="{AB32DBED-90B6-4C69-8940-C50DB7D113BF}" type="pres">
      <dgm:prSet presAssocID="{1728C1B6-3C47-412C-A432-70787E6F89E8}" presName="spaceBetweenRectangles" presStyleCnt="0"/>
      <dgm:spPr/>
    </dgm:pt>
    <dgm:pt modelId="{038ECBE3-C9AF-41F4-9F73-A0A2B83958CB}" type="pres">
      <dgm:prSet presAssocID="{3E0E173C-0CB9-41D1-BDE4-05EDECDEB2E9}" presName="parentLin" presStyleCnt="0"/>
      <dgm:spPr/>
    </dgm:pt>
    <dgm:pt modelId="{1D2360DA-6216-4ECD-80EF-F63DC1347C8E}" type="pres">
      <dgm:prSet presAssocID="{3E0E173C-0CB9-41D1-BDE4-05EDECDEB2E9}" presName="parentLeftMargin" presStyleLbl="node1" presStyleIdx="1" presStyleCnt="3"/>
      <dgm:spPr/>
      <dgm:t>
        <a:bodyPr/>
        <a:lstStyle/>
        <a:p>
          <a:endParaRPr lang="zh-CN" altLang="en-US"/>
        </a:p>
      </dgm:t>
    </dgm:pt>
    <dgm:pt modelId="{FA805387-386F-44C3-B2B7-62BD3302C816}" type="pres">
      <dgm:prSet presAssocID="{3E0E173C-0CB9-41D1-BDE4-05EDECDEB2E9}" presName="parentText" presStyleLbl="node1" presStyleIdx="2" presStyleCnt="3" custScaleX="96625" custScaleY="65041" custLinFactNeighborX="-5501" custLinFactNeighborY="-1144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232DDB7-E06A-4224-B01A-29C19A4A91F1}" type="pres">
      <dgm:prSet presAssocID="{3E0E173C-0CB9-41D1-BDE4-05EDECDEB2E9}" presName="negativeSpace" presStyleCnt="0"/>
      <dgm:spPr/>
    </dgm:pt>
    <dgm:pt modelId="{85AEC2CF-3690-4921-B4C4-6C5FF1CC6EAD}" type="pres">
      <dgm:prSet presAssocID="{3E0E173C-0CB9-41D1-BDE4-05EDECDEB2E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EE37324B-7067-493D-860A-16E283A33D47}" srcId="{937015AB-2BE4-4F15-99D4-D655937996A3}" destId="{B184DB32-CAA8-4C13-95A5-FE51668EE9BB}" srcOrd="1" destOrd="0" parTransId="{4A0D0F77-6A96-4780-9649-0CE9B651DC2C}" sibTransId="{1728C1B6-3C47-412C-A432-70787E6F89E8}"/>
    <dgm:cxn modelId="{45BE5672-1FCA-44A5-BCC8-BE870F25A16E}" type="presOf" srcId="{B184DB32-CAA8-4C13-95A5-FE51668EE9BB}" destId="{35B0D93C-7249-4298-95FE-D9D6833AA77C}" srcOrd="1" destOrd="0" presId="urn:microsoft.com/office/officeart/2005/8/layout/list1#2"/>
    <dgm:cxn modelId="{2269A1BB-964A-4237-A956-1E48FDDC38D7}" srcId="{937015AB-2BE4-4F15-99D4-D655937996A3}" destId="{3E0E173C-0CB9-41D1-BDE4-05EDECDEB2E9}" srcOrd="2" destOrd="0" parTransId="{279AEF6B-E6B5-40E7-B7B1-9B93730AB17B}" sibTransId="{83D5BB9F-9DD3-4C5B-B0C8-9EA2DEBD1890}"/>
    <dgm:cxn modelId="{79877B23-B864-4FAA-8752-17E68AE774BE}" type="presOf" srcId="{6F166A6A-7B75-4372-9099-BE44B960026D}" destId="{BADA1399-F39B-44E7-9337-74A06BB2B28A}" srcOrd="0" destOrd="0" presId="urn:microsoft.com/office/officeart/2005/8/layout/list1#2"/>
    <dgm:cxn modelId="{71C8FD72-FB7A-4845-A344-35D31F685385}" type="presOf" srcId="{3E0E173C-0CB9-41D1-BDE4-05EDECDEB2E9}" destId="{1D2360DA-6216-4ECD-80EF-F63DC1347C8E}" srcOrd="0" destOrd="0" presId="urn:microsoft.com/office/officeart/2005/8/layout/list1#2"/>
    <dgm:cxn modelId="{F2510D5B-8839-40E3-BCC4-5C6F966897B4}" type="presOf" srcId="{B184DB32-CAA8-4C13-95A5-FE51668EE9BB}" destId="{42AA89CA-CE4E-4411-9CA0-F6F74325AD33}" srcOrd="0" destOrd="0" presId="urn:microsoft.com/office/officeart/2005/8/layout/list1#2"/>
    <dgm:cxn modelId="{60C1AAA3-7EE5-4B64-A53B-31DD45511010}" type="presOf" srcId="{937015AB-2BE4-4F15-99D4-D655937996A3}" destId="{1A411A60-34DA-480C-B0D4-0BAB4494E8FA}" srcOrd="0" destOrd="0" presId="urn:microsoft.com/office/officeart/2005/8/layout/list1#2"/>
    <dgm:cxn modelId="{A6EDDD77-637C-41B0-888C-7D8565A0E347}" type="presOf" srcId="{3E0E173C-0CB9-41D1-BDE4-05EDECDEB2E9}" destId="{FA805387-386F-44C3-B2B7-62BD3302C816}" srcOrd="1" destOrd="0" presId="urn:microsoft.com/office/officeart/2005/8/layout/list1#2"/>
    <dgm:cxn modelId="{AC35D499-9B1A-4BFA-BE9B-A09E2CBD4BD7}" type="presOf" srcId="{6F166A6A-7B75-4372-9099-BE44B960026D}" destId="{09478869-8291-4EF8-8B2B-8B072A98E29E}" srcOrd="1" destOrd="0" presId="urn:microsoft.com/office/officeart/2005/8/layout/list1#2"/>
    <dgm:cxn modelId="{C14F9FFC-119B-4BB0-978F-06DCBB831BDC}" srcId="{937015AB-2BE4-4F15-99D4-D655937996A3}" destId="{6F166A6A-7B75-4372-9099-BE44B960026D}" srcOrd="0" destOrd="0" parTransId="{04248AA9-BD7F-4703-BF8B-7861F0EB8DB3}" sibTransId="{E0FDFEE3-4459-4633-A8BF-6BF188F4BCB2}"/>
    <dgm:cxn modelId="{96877CB9-4923-47E7-8DBC-7F62A8F274AD}" type="presParOf" srcId="{1A411A60-34DA-480C-B0D4-0BAB4494E8FA}" destId="{6F8F0475-0ED0-4ABF-9653-28DF92A86474}" srcOrd="0" destOrd="0" presId="urn:microsoft.com/office/officeart/2005/8/layout/list1#2"/>
    <dgm:cxn modelId="{09AFE1C8-CDDC-432B-9E40-70943FC8DA5B}" type="presParOf" srcId="{6F8F0475-0ED0-4ABF-9653-28DF92A86474}" destId="{BADA1399-F39B-44E7-9337-74A06BB2B28A}" srcOrd="0" destOrd="0" presId="urn:microsoft.com/office/officeart/2005/8/layout/list1#2"/>
    <dgm:cxn modelId="{4CD7AE03-A7A0-46D2-A77D-1BC72367BA76}" type="presParOf" srcId="{6F8F0475-0ED0-4ABF-9653-28DF92A86474}" destId="{09478869-8291-4EF8-8B2B-8B072A98E29E}" srcOrd="1" destOrd="0" presId="urn:microsoft.com/office/officeart/2005/8/layout/list1#2"/>
    <dgm:cxn modelId="{CE5ADC81-6D5E-4095-AB0A-7507A50D91D0}" type="presParOf" srcId="{1A411A60-34DA-480C-B0D4-0BAB4494E8FA}" destId="{0CAC60EC-4314-4CB2-966A-13664EC9B081}" srcOrd="1" destOrd="0" presId="urn:microsoft.com/office/officeart/2005/8/layout/list1#2"/>
    <dgm:cxn modelId="{49276AF2-DB6C-4750-B5C4-E5BEC5FE121A}" type="presParOf" srcId="{1A411A60-34DA-480C-B0D4-0BAB4494E8FA}" destId="{4BE3D529-1412-4C7A-BCDD-8EC3EE509E6F}" srcOrd="2" destOrd="0" presId="urn:microsoft.com/office/officeart/2005/8/layout/list1#2"/>
    <dgm:cxn modelId="{2C414FA0-E3B6-4E9B-B82F-6355B11E8331}" type="presParOf" srcId="{1A411A60-34DA-480C-B0D4-0BAB4494E8FA}" destId="{ED40B91E-51FC-4747-A1F8-12C38DFA7513}" srcOrd="3" destOrd="0" presId="urn:microsoft.com/office/officeart/2005/8/layout/list1#2"/>
    <dgm:cxn modelId="{1F74EF4A-D401-4CD8-A3AD-05514417EE7E}" type="presParOf" srcId="{1A411A60-34DA-480C-B0D4-0BAB4494E8FA}" destId="{37DFD2B5-BE0F-4818-82D8-EF239C20502F}" srcOrd="4" destOrd="0" presId="urn:microsoft.com/office/officeart/2005/8/layout/list1#2"/>
    <dgm:cxn modelId="{5D4D6E4E-788E-4663-B08A-4AE9C08D8198}" type="presParOf" srcId="{37DFD2B5-BE0F-4818-82D8-EF239C20502F}" destId="{42AA89CA-CE4E-4411-9CA0-F6F74325AD33}" srcOrd="0" destOrd="0" presId="urn:microsoft.com/office/officeart/2005/8/layout/list1#2"/>
    <dgm:cxn modelId="{E783E5FA-8202-43E5-BF25-727EF5E6E00B}" type="presParOf" srcId="{37DFD2B5-BE0F-4818-82D8-EF239C20502F}" destId="{35B0D93C-7249-4298-95FE-D9D6833AA77C}" srcOrd="1" destOrd="0" presId="urn:microsoft.com/office/officeart/2005/8/layout/list1#2"/>
    <dgm:cxn modelId="{0A718DE1-86E0-45B4-A25F-E63C794626FC}" type="presParOf" srcId="{1A411A60-34DA-480C-B0D4-0BAB4494E8FA}" destId="{8129C85E-9B82-490E-99D1-DBAE8B0ADB00}" srcOrd="5" destOrd="0" presId="urn:microsoft.com/office/officeart/2005/8/layout/list1#2"/>
    <dgm:cxn modelId="{46BAC359-D5A6-4732-812C-4AAD774B4FC7}" type="presParOf" srcId="{1A411A60-34DA-480C-B0D4-0BAB4494E8FA}" destId="{511A4E37-5018-4D49-B46C-F12FA5390EA8}" srcOrd="6" destOrd="0" presId="urn:microsoft.com/office/officeart/2005/8/layout/list1#2"/>
    <dgm:cxn modelId="{A1CB76FA-DF8E-4759-B390-7DB44DFD2E34}" type="presParOf" srcId="{1A411A60-34DA-480C-B0D4-0BAB4494E8FA}" destId="{AB32DBED-90B6-4C69-8940-C50DB7D113BF}" srcOrd="7" destOrd="0" presId="urn:microsoft.com/office/officeart/2005/8/layout/list1#2"/>
    <dgm:cxn modelId="{B07BBE82-8E2C-46EE-9EB3-20382C7C31AB}" type="presParOf" srcId="{1A411A60-34DA-480C-B0D4-0BAB4494E8FA}" destId="{038ECBE3-C9AF-41F4-9F73-A0A2B83958CB}" srcOrd="8" destOrd="0" presId="urn:microsoft.com/office/officeart/2005/8/layout/list1#2"/>
    <dgm:cxn modelId="{CFCCDEAB-D5A8-4A8D-B153-EFE171495353}" type="presParOf" srcId="{038ECBE3-C9AF-41F4-9F73-A0A2B83958CB}" destId="{1D2360DA-6216-4ECD-80EF-F63DC1347C8E}" srcOrd="0" destOrd="0" presId="urn:microsoft.com/office/officeart/2005/8/layout/list1#2"/>
    <dgm:cxn modelId="{982EB40F-890E-4D14-B940-DA406C0D57EC}" type="presParOf" srcId="{038ECBE3-C9AF-41F4-9F73-A0A2B83958CB}" destId="{FA805387-386F-44C3-B2B7-62BD3302C816}" srcOrd="1" destOrd="0" presId="urn:microsoft.com/office/officeart/2005/8/layout/list1#2"/>
    <dgm:cxn modelId="{12A804CA-797E-49E1-8E56-DF358F5AB592}" type="presParOf" srcId="{1A411A60-34DA-480C-B0D4-0BAB4494E8FA}" destId="{D232DDB7-E06A-4224-B01A-29C19A4A91F1}" srcOrd="9" destOrd="0" presId="urn:microsoft.com/office/officeart/2005/8/layout/list1#2"/>
    <dgm:cxn modelId="{84E3C877-148D-4F9F-AFAE-741F68C6D427}" type="presParOf" srcId="{1A411A60-34DA-480C-B0D4-0BAB4494E8FA}" destId="{85AEC2CF-3690-4921-B4C4-6C5FF1CC6EAD}" srcOrd="10" destOrd="0" presId="urn:microsoft.com/office/officeart/2005/8/layout/list1#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2BC5BD7-38B0-4ABB-8816-45E0F040FB07}" type="doc">
      <dgm:prSet loTypeId="urn:microsoft.com/office/officeart/2005/8/layout/hList1" loCatId="list" qsTypeId="urn:microsoft.com/office/officeart/2005/8/quickstyle/simple1#3" qsCatId="simple" csTypeId="urn:microsoft.com/office/officeart/2005/8/colors/accent1_2#8" csCatId="accent1" phldr="1"/>
      <dgm:spPr/>
      <dgm:t>
        <a:bodyPr/>
        <a:lstStyle/>
        <a:p>
          <a:endParaRPr lang="zh-CN" altLang="en-US"/>
        </a:p>
      </dgm:t>
    </dgm:pt>
    <dgm:pt modelId="{B737A9C6-FC0A-4983-B2D2-DA7BB8C3B90C}">
      <dgm:prSet phldrT="[文本]" custT="1"/>
      <dgm:spPr/>
      <dgm:t>
        <a:bodyPr/>
        <a:lstStyle/>
        <a:p>
          <a:r>
            <a:rPr lang="zh-CN" altLang="en-US" sz="2000" dirty="0" smtClean="0">
              <a:solidFill>
                <a:schemeClr val="tx1"/>
              </a:solidFill>
            </a:rPr>
            <a:t>少量学生劳务发放</a:t>
          </a:r>
          <a:endParaRPr lang="zh-CN" altLang="en-US" sz="2000" dirty="0">
            <a:solidFill>
              <a:schemeClr val="tx1"/>
            </a:solidFill>
          </a:endParaRPr>
        </a:p>
      </dgm:t>
    </dgm:pt>
    <dgm:pt modelId="{70C339D1-3D4F-43D3-80FC-EE1E75E69C76}" cxnId="{4D94EDDE-AAB2-4E5E-AA66-7DFC55CCBF9F}" type="parTrans">
      <dgm:prSet/>
      <dgm:spPr/>
      <dgm:t>
        <a:bodyPr/>
        <a:lstStyle/>
        <a:p>
          <a:endParaRPr lang="zh-CN" altLang="en-US"/>
        </a:p>
      </dgm:t>
    </dgm:pt>
    <dgm:pt modelId="{3798F1C3-E267-4BFA-A49B-8935941E20E1}" cxnId="{4D94EDDE-AAB2-4E5E-AA66-7DFC55CCBF9F}" type="sibTrans">
      <dgm:prSet/>
      <dgm:spPr/>
      <dgm:t>
        <a:bodyPr/>
        <a:lstStyle/>
        <a:p>
          <a:endParaRPr lang="zh-CN" altLang="en-US"/>
        </a:p>
      </dgm:t>
    </dgm:pt>
    <dgm:pt modelId="{C607ACDE-08EB-4F4A-B8DD-10F698ED7A2C}">
      <dgm:prSet phldrT="[文本]" custT="1"/>
      <dgm:spPr/>
      <dgm:t>
        <a:bodyPr/>
        <a:lstStyle/>
        <a:p>
          <a:r>
            <a:rPr lang="zh-CN" altLang="en-US" sz="2000" dirty="0" smtClean="0"/>
            <a:t>录入学号，单击姓名处会自动关联学生相关信息。</a:t>
          </a:r>
          <a:endParaRPr lang="zh-CN" altLang="en-US" sz="2000" dirty="0"/>
        </a:p>
      </dgm:t>
    </dgm:pt>
    <dgm:pt modelId="{903FB664-AA61-46AA-BCE3-C2A6F13AAD86}" cxnId="{1726FE29-025C-4784-95C1-D159E00796C4}" type="parTrans">
      <dgm:prSet/>
      <dgm:spPr/>
      <dgm:t>
        <a:bodyPr/>
        <a:lstStyle/>
        <a:p>
          <a:endParaRPr lang="zh-CN" altLang="en-US"/>
        </a:p>
      </dgm:t>
    </dgm:pt>
    <dgm:pt modelId="{69770775-6D45-4D68-86E2-81F8B63404DB}" cxnId="{1726FE29-025C-4784-95C1-D159E00796C4}" type="sibTrans">
      <dgm:prSet/>
      <dgm:spPr/>
      <dgm:t>
        <a:bodyPr/>
        <a:lstStyle/>
        <a:p>
          <a:endParaRPr lang="zh-CN" altLang="en-US"/>
        </a:p>
      </dgm:t>
    </dgm:pt>
    <dgm:pt modelId="{CA7E87B2-03F7-4636-8B96-43C0A97777CC}">
      <dgm:prSet phldrT="[文本]" custT="1"/>
      <dgm:spPr/>
      <dgm:t>
        <a:bodyPr/>
        <a:lstStyle/>
        <a:p>
          <a:r>
            <a:rPr lang="zh-CN" altLang="en-US" sz="2000" dirty="0" smtClean="0">
              <a:solidFill>
                <a:schemeClr val="tx1"/>
              </a:solidFill>
            </a:rPr>
            <a:t>批量学生劳务发放</a:t>
          </a:r>
          <a:endParaRPr lang="zh-CN" altLang="en-US" sz="2000" dirty="0">
            <a:solidFill>
              <a:schemeClr val="tx1"/>
            </a:solidFill>
          </a:endParaRPr>
        </a:p>
      </dgm:t>
    </dgm:pt>
    <dgm:pt modelId="{E49EA8C0-8BA9-4A04-8CFA-012424299B01}" cxnId="{AF73EE3D-B5E2-4C22-92AA-CCD95CFD38B7}" type="parTrans">
      <dgm:prSet/>
      <dgm:spPr/>
      <dgm:t>
        <a:bodyPr/>
        <a:lstStyle/>
        <a:p>
          <a:endParaRPr lang="zh-CN" altLang="en-US"/>
        </a:p>
      </dgm:t>
    </dgm:pt>
    <dgm:pt modelId="{EA8CC7E1-D7FB-4E0C-BE40-6462A83F65C2}" cxnId="{AF73EE3D-B5E2-4C22-92AA-CCD95CFD38B7}" type="sibTrans">
      <dgm:prSet/>
      <dgm:spPr/>
      <dgm:t>
        <a:bodyPr/>
        <a:lstStyle/>
        <a:p>
          <a:endParaRPr lang="zh-CN" altLang="en-US"/>
        </a:p>
      </dgm:t>
    </dgm:pt>
    <dgm:pt modelId="{C8853B6B-8E30-4017-9077-6DED526E139E}">
      <dgm:prSet phldrT="[文本]" custT="1"/>
      <dgm:spPr/>
      <dgm:t>
        <a:bodyPr/>
        <a:lstStyle/>
        <a:p>
          <a:r>
            <a:rPr lang="zh-CN" altLang="en-US" sz="2000" dirty="0" smtClean="0"/>
            <a:t>使用导入功能进行录入</a:t>
          </a:r>
          <a:endParaRPr lang="zh-CN" altLang="en-US" sz="2000" dirty="0"/>
        </a:p>
      </dgm:t>
    </dgm:pt>
    <dgm:pt modelId="{AEE70E14-204E-417E-90CF-5E9EC350E466}" cxnId="{342C9DD1-44DF-4F73-9BB8-8DD238B0418C}" type="parTrans">
      <dgm:prSet/>
      <dgm:spPr/>
      <dgm:t>
        <a:bodyPr/>
        <a:lstStyle/>
        <a:p>
          <a:endParaRPr lang="zh-CN" altLang="en-US"/>
        </a:p>
      </dgm:t>
    </dgm:pt>
    <dgm:pt modelId="{F428C8D6-CAF6-444E-BE21-0B0B5C22E53A}" cxnId="{342C9DD1-44DF-4F73-9BB8-8DD238B0418C}" type="sibTrans">
      <dgm:prSet/>
      <dgm:spPr/>
      <dgm:t>
        <a:bodyPr/>
        <a:lstStyle/>
        <a:p>
          <a:endParaRPr lang="zh-CN" altLang="en-US"/>
        </a:p>
      </dgm:t>
    </dgm:pt>
    <dgm:pt modelId="{D4299618-CDD7-4FDF-A457-3E4586850FC6}">
      <dgm:prSet phldrT="[文本]" custT="1"/>
      <dgm:spPr/>
      <dgm:t>
        <a:bodyPr/>
        <a:lstStyle/>
        <a:p>
          <a:r>
            <a:rPr lang="zh-CN" altLang="en-US" sz="2000" dirty="0" smtClean="0">
              <a:solidFill>
                <a:schemeClr val="tx1"/>
              </a:solidFill>
            </a:rPr>
            <a:t>长期学生劳务发放</a:t>
          </a:r>
          <a:endParaRPr lang="zh-CN" altLang="en-US" sz="2000" dirty="0">
            <a:solidFill>
              <a:schemeClr val="tx1"/>
            </a:solidFill>
          </a:endParaRPr>
        </a:p>
      </dgm:t>
    </dgm:pt>
    <dgm:pt modelId="{E966E629-869D-44FB-BF39-733ED5DA06BA}" cxnId="{EE5FD1A1-6816-42F2-A301-AE8BA0EEF9E6}" type="parTrans">
      <dgm:prSet/>
      <dgm:spPr/>
      <dgm:t>
        <a:bodyPr/>
        <a:lstStyle/>
        <a:p>
          <a:endParaRPr lang="zh-CN" altLang="en-US"/>
        </a:p>
      </dgm:t>
    </dgm:pt>
    <dgm:pt modelId="{8BB3F92E-2AF9-42B1-ABAB-D15C9E8A8C7C}" cxnId="{EE5FD1A1-6816-42F2-A301-AE8BA0EEF9E6}" type="sibTrans">
      <dgm:prSet/>
      <dgm:spPr/>
      <dgm:t>
        <a:bodyPr/>
        <a:lstStyle/>
        <a:p>
          <a:endParaRPr lang="zh-CN" altLang="en-US"/>
        </a:p>
      </dgm:t>
    </dgm:pt>
    <dgm:pt modelId="{133DA960-4161-4B2E-B062-AB7F4ADBFEE6}">
      <dgm:prSet phldrT="[文本]" custT="1"/>
      <dgm:spPr/>
      <dgm:t>
        <a:bodyPr/>
        <a:lstStyle/>
        <a:p>
          <a:r>
            <a:rPr lang="zh-CN" altLang="en-US" sz="2000" dirty="0" smtClean="0"/>
            <a:t>利用复制或模板提取功能可以避免每个月重新录入学生信息</a:t>
          </a:r>
          <a:endParaRPr lang="zh-CN" altLang="en-US" sz="2000" dirty="0"/>
        </a:p>
      </dgm:t>
    </dgm:pt>
    <dgm:pt modelId="{82E1C984-A0C9-4CD5-ABDF-B5B724EAA2A7}" cxnId="{68B67005-A4D9-4B45-9AEA-F32D0AA4DE83}" type="parTrans">
      <dgm:prSet/>
      <dgm:spPr/>
      <dgm:t>
        <a:bodyPr/>
        <a:lstStyle/>
        <a:p>
          <a:endParaRPr lang="zh-CN" altLang="en-US"/>
        </a:p>
      </dgm:t>
    </dgm:pt>
    <dgm:pt modelId="{23E56C03-FC55-4589-9996-87F9DC4E5F1C}" cxnId="{68B67005-A4D9-4B45-9AEA-F32D0AA4DE83}" type="sibTrans">
      <dgm:prSet/>
      <dgm:spPr/>
      <dgm:t>
        <a:bodyPr/>
        <a:lstStyle/>
        <a:p>
          <a:endParaRPr lang="zh-CN" altLang="en-US"/>
        </a:p>
      </dgm:t>
    </dgm:pt>
    <dgm:pt modelId="{F4D6F55B-E7E4-48B4-AE5C-696DC39B6283}" type="pres">
      <dgm:prSet presAssocID="{62BC5BD7-38B0-4ABB-8816-45E0F040FB0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2C80B4A1-909A-45CF-A053-1035232FEB17}" type="pres">
      <dgm:prSet presAssocID="{B737A9C6-FC0A-4983-B2D2-DA7BB8C3B90C}" presName="composite" presStyleCnt="0"/>
      <dgm:spPr/>
    </dgm:pt>
    <dgm:pt modelId="{8C9B09A6-CD77-4FB5-BA64-1D04AA4ADFCD}" type="pres">
      <dgm:prSet presAssocID="{B737A9C6-FC0A-4983-B2D2-DA7BB8C3B90C}" presName="parTx" presStyleLbl="alignNode1" presStyleIdx="0" presStyleCnt="3" custScaleX="1073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9D56F33-8F0F-48D3-B4A6-10F580CB58BD}" type="pres">
      <dgm:prSet presAssocID="{B737A9C6-FC0A-4983-B2D2-DA7BB8C3B90C}" presName="desTx" presStyleLbl="alignAccFollowNode1" presStyleIdx="0" presStyleCnt="3" custScaleY="100000" custLinFactNeighborX="2428" custLinFactNeighborY="16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10BC758-55B8-49F1-9A98-A75E050436E9}" type="pres">
      <dgm:prSet presAssocID="{3798F1C3-E267-4BFA-A49B-8935941E20E1}" presName="space" presStyleCnt="0"/>
      <dgm:spPr/>
    </dgm:pt>
    <dgm:pt modelId="{58FCD489-7CDC-47FF-925B-0D7B074776D5}" type="pres">
      <dgm:prSet presAssocID="{CA7E87B2-03F7-4636-8B96-43C0A97777CC}" presName="composite" presStyleCnt="0"/>
      <dgm:spPr/>
    </dgm:pt>
    <dgm:pt modelId="{8F2CB907-4733-46BE-BA51-0698ECCEF87B}" type="pres">
      <dgm:prSet presAssocID="{CA7E87B2-03F7-4636-8B96-43C0A97777CC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1EC448-B8BD-451A-8293-2B768C97B3D5}" type="pres">
      <dgm:prSet presAssocID="{CA7E87B2-03F7-4636-8B96-43C0A97777CC}" presName="desTx" presStyleLbl="alignAccFollowNode1" presStyleIdx="1" presStyleCnt="3" custScaleY="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602B2D9-827E-40D3-B4F0-68A854E1162C}" type="pres">
      <dgm:prSet presAssocID="{EA8CC7E1-D7FB-4E0C-BE40-6462A83F65C2}" presName="space" presStyleCnt="0"/>
      <dgm:spPr/>
    </dgm:pt>
    <dgm:pt modelId="{3DF0FC5D-3926-48C4-BD18-63D4666933E4}" type="pres">
      <dgm:prSet presAssocID="{D4299618-CDD7-4FDF-A457-3E4586850FC6}" presName="composite" presStyleCnt="0"/>
      <dgm:spPr/>
    </dgm:pt>
    <dgm:pt modelId="{CDC01F97-DB2A-4F45-B72F-05B10BF04A40}" type="pres">
      <dgm:prSet presAssocID="{D4299618-CDD7-4FDF-A457-3E4586850FC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C86EB01-A8BD-4F30-B481-6A8322D278BF}" type="pres">
      <dgm:prSet presAssocID="{D4299618-CDD7-4FDF-A457-3E4586850FC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68B67005-A4D9-4B45-9AEA-F32D0AA4DE83}" srcId="{D4299618-CDD7-4FDF-A457-3E4586850FC6}" destId="{133DA960-4161-4B2E-B062-AB7F4ADBFEE6}" srcOrd="0" destOrd="0" parTransId="{82E1C984-A0C9-4CD5-ABDF-B5B724EAA2A7}" sibTransId="{23E56C03-FC55-4589-9996-87F9DC4E5F1C}"/>
    <dgm:cxn modelId="{AF73EE3D-B5E2-4C22-92AA-CCD95CFD38B7}" srcId="{62BC5BD7-38B0-4ABB-8816-45E0F040FB07}" destId="{CA7E87B2-03F7-4636-8B96-43C0A97777CC}" srcOrd="1" destOrd="0" parTransId="{E49EA8C0-8BA9-4A04-8CFA-012424299B01}" sibTransId="{EA8CC7E1-D7FB-4E0C-BE40-6462A83F65C2}"/>
    <dgm:cxn modelId="{F2C0CEA4-5BDF-44C7-A565-945FBD785112}" type="presOf" srcId="{C8853B6B-8E30-4017-9077-6DED526E139E}" destId="{E01EC448-B8BD-451A-8293-2B768C97B3D5}" srcOrd="0" destOrd="0" presId="urn:microsoft.com/office/officeart/2005/8/layout/hList1"/>
    <dgm:cxn modelId="{131DFBFE-9EF4-4E77-8A1D-45D430611CBD}" type="presOf" srcId="{B737A9C6-FC0A-4983-B2D2-DA7BB8C3B90C}" destId="{8C9B09A6-CD77-4FB5-BA64-1D04AA4ADFCD}" srcOrd="0" destOrd="0" presId="urn:microsoft.com/office/officeart/2005/8/layout/hList1"/>
    <dgm:cxn modelId="{4EEB31DD-520F-4792-8297-1753025EEA76}" type="presOf" srcId="{62BC5BD7-38B0-4ABB-8816-45E0F040FB07}" destId="{F4D6F55B-E7E4-48B4-AE5C-696DC39B6283}" srcOrd="0" destOrd="0" presId="urn:microsoft.com/office/officeart/2005/8/layout/hList1"/>
    <dgm:cxn modelId="{B1966782-95F4-415F-998C-127DEFD02FE2}" type="presOf" srcId="{133DA960-4161-4B2E-B062-AB7F4ADBFEE6}" destId="{0C86EB01-A8BD-4F30-B481-6A8322D278BF}" srcOrd="0" destOrd="0" presId="urn:microsoft.com/office/officeart/2005/8/layout/hList1"/>
    <dgm:cxn modelId="{5C37583C-B53F-494F-8934-263BA01A812A}" type="presOf" srcId="{CA7E87B2-03F7-4636-8B96-43C0A97777CC}" destId="{8F2CB907-4733-46BE-BA51-0698ECCEF87B}" srcOrd="0" destOrd="0" presId="urn:microsoft.com/office/officeart/2005/8/layout/hList1"/>
    <dgm:cxn modelId="{1726FE29-025C-4784-95C1-D159E00796C4}" srcId="{B737A9C6-FC0A-4983-B2D2-DA7BB8C3B90C}" destId="{C607ACDE-08EB-4F4A-B8DD-10F698ED7A2C}" srcOrd="0" destOrd="0" parTransId="{903FB664-AA61-46AA-BCE3-C2A6F13AAD86}" sibTransId="{69770775-6D45-4D68-86E2-81F8B63404DB}"/>
    <dgm:cxn modelId="{66F29B31-313D-4C5C-B6E8-F0116D90CFB5}" type="presOf" srcId="{C607ACDE-08EB-4F4A-B8DD-10F698ED7A2C}" destId="{B9D56F33-8F0F-48D3-B4A6-10F580CB58BD}" srcOrd="0" destOrd="0" presId="urn:microsoft.com/office/officeart/2005/8/layout/hList1"/>
    <dgm:cxn modelId="{EE5FD1A1-6816-42F2-A301-AE8BA0EEF9E6}" srcId="{62BC5BD7-38B0-4ABB-8816-45E0F040FB07}" destId="{D4299618-CDD7-4FDF-A457-3E4586850FC6}" srcOrd="2" destOrd="0" parTransId="{E966E629-869D-44FB-BF39-733ED5DA06BA}" sibTransId="{8BB3F92E-2AF9-42B1-ABAB-D15C9E8A8C7C}"/>
    <dgm:cxn modelId="{342C9DD1-44DF-4F73-9BB8-8DD238B0418C}" srcId="{CA7E87B2-03F7-4636-8B96-43C0A97777CC}" destId="{C8853B6B-8E30-4017-9077-6DED526E139E}" srcOrd="0" destOrd="0" parTransId="{AEE70E14-204E-417E-90CF-5E9EC350E466}" sibTransId="{F428C8D6-CAF6-444E-BE21-0B0B5C22E53A}"/>
    <dgm:cxn modelId="{4D94EDDE-AAB2-4E5E-AA66-7DFC55CCBF9F}" srcId="{62BC5BD7-38B0-4ABB-8816-45E0F040FB07}" destId="{B737A9C6-FC0A-4983-B2D2-DA7BB8C3B90C}" srcOrd="0" destOrd="0" parTransId="{70C339D1-3D4F-43D3-80FC-EE1E75E69C76}" sibTransId="{3798F1C3-E267-4BFA-A49B-8935941E20E1}"/>
    <dgm:cxn modelId="{DDCADF92-10A5-4A1B-A407-C1F948D11107}" type="presOf" srcId="{D4299618-CDD7-4FDF-A457-3E4586850FC6}" destId="{CDC01F97-DB2A-4F45-B72F-05B10BF04A40}" srcOrd="0" destOrd="0" presId="urn:microsoft.com/office/officeart/2005/8/layout/hList1"/>
    <dgm:cxn modelId="{A9D8A4D0-61D1-4B34-ABD0-CEC01029B893}" type="presParOf" srcId="{F4D6F55B-E7E4-48B4-AE5C-696DC39B6283}" destId="{2C80B4A1-909A-45CF-A053-1035232FEB17}" srcOrd="0" destOrd="0" presId="urn:microsoft.com/office/officeart/2005/8/layout/hList1"/>
    <dgm:cxn modelId="{246F6F0F-AA93-4132-9EA9-A03380B12307}" type="presParOf" srcId="{2C80B4A1-909A-45CF-A053-1035232FEB17}" destId="{8C9B09A6-CD77-4FB5-BA64-1D04AA4ADFCD}" srcOrd="0" destOrd="0" presId="urn:microsoft.com/office/officeart/2005/8/layout/hList1"/>
    <dgm:cxn modelId="{0146218E-BFAE-476B-A9CD-4141C219333B}" type="presParOf" srcId="{2C80B4A1-909A-45CF-A053-1035232FEB17}" destId="{B9D56F33-8F0F-48D3-B4A6-10F580CB58BD}" srcOrd="1" destOrd="0" presId="urn:microsoft.com/office/officeart/2005/8/layout/hList1"/>
    <dgm:cxn modelId="{917889E5-2983-4F2D-A003-FCFC402147DC}" type="presParOf" srcId="{F4D6F55B-E7E4-48B4-AE5C-696DC39B6283}" destId="{110BC758-55B8-49F1-9A98-A75E050436E9}" srcOrd="1" destOrd="0" presId="urn:microsoft.com/office/officeart/2005/8/layout/hList1"/>
    <dgm:cxn modelId="{03FC2146-BA36-48EC-BA64-34979CE8FF58}" type="presParOf" srcId="{F4D6F55B-E7E4-48B4-AE5C-696DC39B6283}" destId="{58FCD489-7CDC-47FF-925B-0D7B074776D5}" srcOrd="2" destOrd="0" presId="urn:microsoft.com/office/officeart/2005/8/layout/hList1"/>
    <dgm:cxn modelId="{DE642D45-345D-4D31-9E3B-13F02CC344BB}" type="presParOf" srcId="{58FCD489-7CDC-47FF-925B-0D7B074776D5}" destId="{8F2CB907-4733-46BE-BA51-0698ECCEF87B}" srcOrd="0" destOrd="0" presId="urn:microsoft.com/office/officeart/2005/8/layout/hList1"/>
    <dgm:cxn modelId="{A3F96BEA-EEF0-4B84-852A-CB5C9FEC2518}" type="presParOf" srcId="{58FCD489-7CDC-47FF-925B-0D7B074776D5}" destId="{E01EC448-B8BD-451A-8293-2B768C97B3D5}" srcOrd="1" destOrd="0" presId="urn:microsoft.com/office/officeart/2005/8/layout/hList1"/>
    <dgm:cxn modelId="{FCA4EEE6-C44B-461A-B598-CD2E736E2F7D}" type="presParOf" srcId="{F4D6F55B-E7E4-48B4-AE5C-696DC39B6283}" destId="{7602B2D9-827E-40D3-B4F0-68A854E1162C}" srcOrd="3" destOrd="0" presId="urn:microsoft.com/office/officeart/2005/8/layout/hList1"/>
    <dgm:cxn modelId="{18E86CC3-3724-4689-82B5-7F6C30A2EE83}" type="presParOf" srcId="{F4D6F55B-E7E4-48B4-AE5C-696DC39B6283}" destId="{3DF0FC5D-3926-48C4-BD18-63D4666933E4}" srcOrd="4" destOrd="0" presId="urn:microsoft.com/office/officeart/2005/8/layout/hList1"/>
    <dgm:cxn modelId="{7967C6E6-E77D-43EE-BAF5-EC110F4DBBCE}" type="presParOf" srcId="{3DF0FC5D-3926-48C4-BD18-63D4666933E4}" destId="{CDC01F97-DB2A-4F45-B72F-05B10BF04A40}" srcOrd="0" destOrd="0" presId="urn:microsoft.com/office/officeart/2005/8/layout/hList1"/>
    <dgm:cxn modelId="{7A8A5F7D-237D-4C94-A14E-A212C2FA6646}" type="presParOf" srcId="{3DF0FC5D-3926-48C4-BD18-63D4666933E4}" destId="{0C86EB01-A8BD-4F30-B481-6A8322D278B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096000" cy="4064000"/>
        <a:chOff x="0" y="0"/>
        <a:chExt cx="6096000" cy="4064000"/>
      </a:xfrm>
    </dsp:grpSpPr>
    <dsp:sp modelId="{D764F5DB-11F0-4899-9F89-EDDD24D7BEA0}">
      <dsp:nvSpPr>
        <dsp:cNvPr id="3" name="圆角矩形 2"/>
        <dsp:cNvSpPr/>
      </dsp:nvSpPr>
      <dsp:spPr bwMode="white">
        <a:xfrm>
          <a:off x="0" y="433022"/>
          <a:ext cx="6096000" cy="845185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76200" tIns="76200" rIns="76200" bIns="76200" anchor="ctr"/>
        <a:lstStyle>
          <a:lvl1pPr algn="l">
            <a:defRPr sz="2000"/>
          </a:lvl1pPr>
          <a:lvl2pPr marL="114300" indent="-114300" algn="l">
            <a:defRPr sz="1500"/>
          </a:lvl2pPr>
          <a:lvl3pPr marL="228600" indent="-114300" algn="l">
            <a:defRPr sz="1500"/>
          </a:lvl3pPr>
          <a:lvl4pPr marL="342900" indent="-114300" algn="l">
            <a:defRPr sz="1500"/>
          </a:lvl4pPr>
          <a:lvl5pPr marL="457200" indent="-114300" algn="l">
            <a:defRPr sz="1500"/>
          </a:lvl5pPr>
          <a:lvl6pPr marL="571500" indent="-114300" algn="l">
            <a:defRPr sz="1500"/>
          </a:lvl6pPr>
          <a:lvl7pPr marL="685800" indent="-114300" algn="l">
            <a:defRPr sz="1500"/>
          </a:lvl7pPr>
          <a:lvl8pPr marL="800100" indent="-114300" algn="l">
            <a:defRPr sz="1500"/>
          </a:lvl8pPr>
          <a:lvl9pPr marL="914400" indent="-114300" algn="l">
            <a:defRPr sz="1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dirty="0" smtClean="0"/>
            <a:t>报销权限：有权进入网上报账系统，进行指定项目的网上报销操作</a:t>
          </a:r>
        </a:p>
      </dsp:txBody>
      <dsp:txXfrm>
        <a:off x="0" y="433022"/>
        <a:ext cx="6096000" cy="845185"/>
      </dsp:txXfrm>
    </dsp:sp>
    <dsp:sp modelId="{83D9AAE9-FEBA-45CC-8A44-3D268F3600D4}">
      <dsp:nvSpPr>
        <dsp:cNvPr id="4" name="矩形 3"/>
        <dsp:cNvSpPr/>
      </dsp:nvSpPr>
      <dsp:spPr bwMode="white">
        <a:xfrm>
          <a:off x="0" y="1278207"/>
          <a:ext cx="6096000" cy="331200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93547" tIns="25400" rIns="142240" bIns="25400" anchor="t"/>
        <a:lstStyle>
          <a:lvl1pPr algn="l">
            <a:defRPr sz="2000"/>
          </a:lvl1pPr>
          <a:lvl2pPr marL="114300" indent="-114300" algn="l">
            <a:defRPr sz="1500"/>
          </a:lvl2pPr>
          <a:lvl3pPr marL="228600" indent="-114300" algn="l">
            <a:defRPr sz="1500"/>
          </a:lvl3pPr>
          <a:lvl4pPr marL="342900" indent="-114300" algn="l">
            <a:defRPr sz="1500"/>
          </a:lvl4pPr>
          <a:lvl5pPr marL="457200" indent="-114300" algn="l">
            <a:defRPr sz="1500"/>
          </a:lvl5pPr>
          <a:lvl6pPr marL="571500" indent="-114300" algn="l">
            <a:defRPr sz="1500"/>
          </a:lvl6pPr>
          <a:lvl7pPr marL="685800" indent="-114300" algn="l">
            <a:defRPr sz="1500"/>
          </a:lvl7pPr>
          <a:lvl8pPr marL="800100" indent="-114300" algn="l">
            <a:defRPr sz="1500"/>
          </a:lvl8pPr>
          <a:lvl9pPr marL="914400" indent="-114300" algn="l">
            <a:defRPr sz="15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altLang="zh-CN" dirty="0" smtClean="0">
              <a:solidFill>
                <a:schemeClr val="tx1"/>
              </a:solidFill>
            </a:rPr>
            <a:t>  </a:t>
          </a:r>
          <a:endParaRPr lang="zh-CN" altLang="en-US" dirty="0">
            <a:solidFill>
              <a:schemeClr val="tx1"/>
            </a:solidFill>
          </a:endParaRPr>
        </a:p>
      </dsp:txBody>
      <dsp:txXfrm>
        <a:off x="0" y="1278207"/>
        <a:ext cx="6096000" cy="331200"/>
      </dsp:txXfrm>
    </dsp:sp>
    <dsp:sp modelId="{A0C5760C-169D-4303-B307-92F0562926A8}">
      <dsp:nvSpPr>
        <dsp:cNvPr id="5" name="圆角矩形 4"/>
        <dsp:cNvSpPr/>
      </dsp:nvSpPr>
      <dsp:spPr bwMode="white">
        <a:xfrm>
          <a:off x="0" y="1609408"/>
          <a:ext cx="6096000" cy="845185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76200" tIns="76200" rIns="76200" bIns="76200" anchor="ctr"/>
        <a:lstStyle>
          <a:lvl1pPr algn="l">
            <a:defRPr sz="2000"/>
          </a:lvl1pPr>
          <a:lvl2pPr marL="114300" indent="-114300" algn="l">
            <a:defRPr sz="1500"/>
          </a:lvl2pPr>
          <a:lvl3pPr marL="228600" indent="-114300" algn="l">
            <a:defRPr sz="1500"/>
          </a:lvl3pPr>
          <a:lvl4pPr marL="342900" indent="-114300" algn="l">
            <a:defRPr sz="1500"/>
          </a:lvl4pPr>
          <a:lvl5pPr marL="457200" indent="-114300" algn="l">
            <a:defRPr sz="1500"/>
          </a:lvl5pPr>
          <a:lvl6pPr marL="571500" indent="-114300" algn="l">
            <a:defRPr sz="1500"/>
          </a:lvl6pPr>
          <a:lvl7pPr marL="685800" indent="-114300" algn="l">
            <a:defRPr sz="1500"/>
          </a:lvl7pPr>
          <a:lvl8pPr marL="800100" indent="-114300" algn="l">
            <a:defRPr sz="1500"/>
          </a:lvl8pPr>
          <a:lvl9pPr marL="914400" indent="-114300" algn="l">
            <a:defRPr sz="1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dirty="0" smtClean="0"/>
            <a:t>申报权限：有权进入网上申报系统，进行指定项目的各类收入发放的操作</a:t>
          </a:r>
          <a:endParaRPr lang="zh-CN" altLang="en-US" dirty="0"/>
        </a:p>
      </dsp:txBody>
      <dsp:txXfrm>
        <a:off x="0" y="1609408"/>
        <a:ext cx="6096000" cy="845185"/>
      </dsp:txXfrm>
    </dsp:sp>
    <dsp:sp modelId="{E072DE94-6907-4DEF-85C8-2ADA086B34F0}">
      <dsp:nvSpPr>
        <dsp:cNvPr id="6" name="矩形 5"/>
        <dsp:cNvSpPr/>
      </dsp:nvSpPr>
      <dsp:spPr bwMode="white">
        <a:xfrm>
          <a:off x="0" y="2454593"/>
          <a:ext cx="6096000" cy="331200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93547" tIns="25400" rIns="142240" bIns="25400" anchor="t"/>
        <a:lstStyle>
          <a:lvl1pPr algn="l">
            <a:defRPr sz="2000"/>
          </a:lvl1pPr>
          <a:lvl2pPr marL="114300" indent="-114300" algn="l">
            <a:defRPr sz="1500"/>
          </a:lvl2pPr>
          <a:lvl3pPr marL="228600" indent="-114300" algn="l">
            <a:defRPr sz="1500"/>
          </a:lvl3pPr>
          <a:lvl4pPr marL="342900" indent="-114300" algn="l">
            <a:defRPr sz="1500"/>
          </a:lvl4pPr>
          <a:lvl5pPr marL="457200" indent="-114300" algn="l">
            <a:defRPr sz="1500"/>
          </a:lvl5pPr>
          <a:lvl6pPr marL="571500" indent="-114300" algn="l">
            <a:defRPr sz="1500"/>
          </a:lvl6pPr>
          <a:lvl7pPr marL="685800" indent="-114300" algn="l">
            <a:defRPr sz="1500"/>
          </a:lvl7pPr>
          <a:lvl8pPr marL="800100" indent="-114300" algn="l">
            <a:defRPr sz="1500"/>
          </a:lvl8pPr>
          <a:lvl9pPr marL="914400" indent="-114300" algn="l">
            <a:defRPr sz="15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altLang="zh-CN" dirty="0" smtClean="0">
              <a:solidFill>
                <a:schemeClr val="tx1"/>
              </a:solidFill>
            </a:rPr>
            <a:t>  </a:t>
          </a:r>
          <a:endParaRPr lang="zh-CN" altLang="en-US" dirty="0">
            <a:solidFill>
              <a:schemeClr val="tx1"/>
            </a:solidFill>
          </a:endParaRPr>
        </a:p>
      </dsp:txBody>
      <dsp:txXfrm>
        <a:off x="0" y="2454593"/>
        <a:ext cx="6096000" cy="331200"/>
      </dsp:txXfrm>
    </dsp:sp>
    <dsp:sp modelId="{81249867-70B8-46B1-9602-BE4A69BE19F8}">
      <dsp:nvSpPr>
        <dsp:cNvPr id="7" name="圆角矩形 6"/>
        <dsp:cNvSpPr/>
      </dsp:nvSpPr>
      <dsp:spPr bwMode="white">
        <a:xfrm>
          <a:off x="0" y="2785793"/>
          <a:ext cx="6096000" cy="845185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76200" tIns="76200" rIns="76200" bIns="76200" anchor="ctr"/>
        <a:lstStyle>
          <a:lvl1pPr algn="l">
            <a:defRPr sz="2000"/>
          </a:lvl1pPr>
          <a:lvl2pPr marL="114300" indent="-114300" algn="l">
            <a:defRPr sz="1500"/>
          </a:lvl2pPr>
          <a:lvl3pPr marL="228600" indent="-114300" algn="l">
            <a:defRPr sz="1500"/>
          </a:lvl3pPr>
          <a:lvl4pPr marL="342900" indent="-114300" algn="l">
            <a:defRPr sz="1500"/>
          </a:lvl4pPr>
          <a:lvl5pPr marL="457200" indent="-114300" algn="l">
            <a:defRPr sz="1500"/>
          </a:lvl5pPr>
          <a:lvl6pPr marL="571500" indent="-114300" algn="l">
            <a:defRPr sz="1500"/>
          </a:lvl6pPr>
          <a:lvl7pPr marL="685800" indent="-114300" algn="l">
            <a:defRPr sz="1500"/>
          </a:lvl7pPr>
          <a:lvl8pPr marL="800100" indent="-114300" algn="l">
            <a:defRPr sz="1500"/>
          </a:lvl8pPr>
          <a:lvl9pPr marL="914400" indent="-114300" algn="l">
            <a:defRPr sz="1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dirty="0" smtClean="0"/>
            <a:t>查询权限：有权进入财务查询系统，进行各类项目的账务查询、个人工资以及个人借款等财务查询</a:t>
          </a:r>
          <a:endParaRPr lang="zh-CN" altLang="en-US" dirty="0"/>
        </a:p>
      </dsp:txBody>
      <dsp:txXfrm>
        <a:off x="0" y="2785793"/>
        <a:ext cx="6096000" cy="8451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096000" cy="4064000"/>
        <a:chOff x="0" y="0"/>
        <a:chExt cx="6096000" cy="4064000"/>
      </a:xfrm>
    </dsp:grpSpPr>
    <dsp:sp modelId="{4BE3D529-1412-4C7A-BCDD-8EC3EE509E6F}">
      <dsp:nvSpPr>
        <dsp:cNvPr id="5" name="矩形 4"/>
        <dsp:cNvSpPr/>
      </dsp:nvSpPr>
      <dsp:spPr bwMode="white">
        <a:xfrm>
          <a:off x="0" y="157983"/>
          <a:ext cx="6096000" cy="1033200"/>
        </a:xfrm>
        <a:prstGeom prst="rect">
          <a:avLst/>
        </a:prstGeom>
        <a:sp3d z="12700" extrusionH="1700" prstMaterial="dkEdge">
          <a:bevelT w="25400" h="6350" prst="softRound"/>
          <a:bevelB w="0" h="0" prst="convex"/>
        </a:sp3d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473117" tIns="853947" rIns="473117" bIns="291592" anchor="t"/>
        <a:lstStyle>
          <a:lvl1pPr algn="l">
            <a:defRPr sz="4100"/>
          </a:lvl1pPr>
          <a:lvl2pPr marL="285750" indent="-285750" algn="l">
            <a:defRPr sz="4100"/>
          </a:lvl2pPr>
          <a:lvl3pPr marL="571500" indent="-285750" algn="l">
            <a:defRPr sz="4100"/>
          </a:lvl3pPr>
          <a:lvl4pPr marL="857250" indent="-285750" algn="l">
            <a:defRPr sz="4100"/>
          </a:lvl4pPr>
          <a:lvl5pPr marL="1143000" indent="-285750" algn="l">
            <a:defRPr sz="4100"/>
          </a:lvl5pPr>
          <a:lvl6pPr marL="1428750" indent="-285750" algn="l">
            <a:defRPr sz="4100"/>
          </a:lvl6pPr>
          <a:lvl7pPr marL="1714500" indent="-285750" algn="l">
            <a:defRPr sz="4100"/>
          </a:lvl7pPr>
          <a:lvl8pPr marL="2000250" indent="-285750" algn="l">
            <a:defRPr sz="4100"/>
          </a:lvl8pPr>
          <a:lvl9pPr marL="2286000" indent="-285750" algn="l">
            <a:defRPr sz="4100"/>
          </a:lvl9pPr>
        </a:lstStyle>
        <a:p>
          <a:endParaRPr>
            <a:solidFill>
              <a:schemeClr val="dk1"/>
            </a:solidFill>
          </a:endParaRPr>
        </a:p>
      </dsp:txBody>
      <dsp:txXfrm>
        <a:off x="0" y="157983"/>
        <a:ext cx="6096000" cy="1033200"/>
      </dsp:txXfrm>
    </dsp:sp>
    <dsp:sp modelId="{09478869-8291-4EF8-8B2B-8B072A98E29E}">
      <dsp:nvSpPr>
        <dsp:cNvPr id="4" name="圆角矩形 3"/>
        <dsp:cNvSpPr/>
      </dsp:nvSpPr>
      <dsp:spPr bwMode="white">
        <a:xfrm>
          <a:off x="288033" y="15698"/>
          <a:ext cx="3941698" cy="738900"/>
        </a:xfrm>
        <a:prstGeom prst="roundRect">
          <a:avLst/>
        </a:prstGeom>
        <a:solidFill>
          <a:schemeClr val="bg2">
            <a:lumMod val="75000"/>
          </a:schemeClr>
        </a:solidFill>
        <a:ln>
          <a:solidFill>
            <a:schemeClr val="bg2">
              <a:lumMod val="90000"/>
            </a:schemeClr>
          </a:solidFill>
        </a:ln>
        <a:sp3d prstMaterial="translucentPowder">
          <a:bevelT w="127000" h="25400" prst="softRound"/>
        </a:sp3d>
      </dsp:spPr>
      <dsp:style>
        <a:lnRef idx="0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61290" tIns="0" rIns="161290" bIns="0" anchor="ctr"/>
        <a:lstStyle>
          <a:lvl1pPr algn="l">
            <a:defRPr sz="4100"/>
          </a:lvl1pPr>
          <a:lvl2pPr marL="285750" indent="-285750" algn="l">
            <a:defRPr sz="3100"/>
          </a:lvl2pPr>
          <a:lvl3pPr marL="571500" indent="-285750" algn="l">
            <a:defRPr sz="3100"/>
          </a:lvl3pPr>
          <a:lvl4pPr marL="857250" indent="-285750" algn="l">
            <a:defRPr sz="3100"/>
          </a:lvl4pPr>
          <a:lvl5pPr marL="1143000" indent="-285750" algn="l">
            <a:defRPr sz="3100"/>
          </a:lvl5pPr>
          <a:lvl6pPr marL="1428750" indent="-285750" algn="l">
            <a:defRPr sz="3100"/>
          </a:lvl6pPr>
          <a:lvl7pPr marL="1714500" indent="-285750" algn="l">
            <a:defRPr sz="3100"/>
          </a:lvl7pPr>
          <a:lvl8pPr marL="2000250" indent="-285750" algn="l">
            <a:defRPr sz="3100"/>
          </a:lvl8pPr>
          <a:lvl9pPr marL="2286000" indent="-285750" algn="l">
            <a:defRPr sz="3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dirty="0" smtClean="0">
              <a:solidFill>
                <a:schemeClr val="tx1"/>
              </a:solidFill>
            </a:rPr>
            <a:t>学生酬金发放管理</a:t>
          </a:r>
          <a:endParaRPr lang="zh-CN" altLang="en-US" sz="2000" dirty="0">
            <a:solidFill>
              <a:schemeClr val="tx1"/>
            </a:solidFill>
          </a:endParaRPr>
        </a:p>
      </dsp:txBody>
      <dsp:txXfrm>
        <a:off x="288033" y="15698"/>
        <a:ext cx="3941698" cy="738900"/>
      </dsp:txXfrm>
    </dsp:sp>
    <dsp:sp modelId="{511A4E37-5018-4D49-B46C-F12FA5390EA8}">
      <dsp:nvSpPr>
        <dsp:cNvPr id="8" name="矩形 7"/>
        <dsp:cNvSpPr/>
      </dsp:nvSpPr>
      <dsp:spPr bwMode="white">
        <a:xfrm>
          <a:off x="0" y="1569913"/>
          <a:ext cx="6096000" cy="1033200"/>
        </a:xfrm>
        <a:prstGeom prst="rect">
          <a:avLst/>
        </a:prstGeom>
        <a:sp3d z="12700" extrusionH="1700" prstMaterial="dkEdge">
          <a:bevelT w="25400" h="6350" prst="softRound"/>
          <a:bevelB w="0" h="0" prst="convex"/>
        </a:sp3d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473117" tIns="853947" rIns="473117" bIns="291592" anchor="t"/>
        <a:lstStyle>
          <a:lvl1pPr algn="l">
            <a:defRPr sz="4100"/>
          </a:lvl1pPr>
          <a:lvl2pPr marL="285750" indent="-285750" algn="l">
            <a:defRPr sz="4100"/>
          </a:lvl2pPr>
          <a:lvl3pPr marL="571500" indent="-285750" algn="l">
            <a:defRPr sz="4100"/>
          </a:lvl3pPr>
          <a:lvl4pPr marL="857250" indent="-285750" algn="l">
            <a:defRPr sz="4100"/>
          </a:lvl4pPr>
          <a:lvl5pPr marL="1143000" indent="-285750" algn="l">
            <a:defRPr sz="4100"/>
          </a:lvl5pPr>
          <a:lvl6pPr marL="1428750" indent="-285750" algn="l">
            <a:defRPr sz="4100"/>
          </a:lvl6pPr>
          <a:lvl7pPr marL="1714500" indent="-285750" algn="l">
            <a:defRPr sz="4100"/>
          </a:lvl7pPr>
          <a:lvl8pPr marL="2000250" indent="-285750" algn="l">
            <a:defRPr sz="4100"/>
          </a:lvl8pPr>
          <a:lvl9pPr marL="2286000" indent="-285750" algn="l">
            <a:defRPr sz="4100"/>
          </a:lvl9pPr>
        </a:lstStyle>
        <a:p>
          <a:endParaRPr>
            <a:solidFill>
              <a:schemeClr val="dk1"/>
            </a:solidFill>
          </a:endParaRPr>
        </a:p>
      </dsp:txBody>
      <dsp:txXfrm>
        <a:off x="0" y="1569913"/>
        <a:ext cx="6096000" cy="1033200"/>
      </dsp:txXfrm>
    </dsp:sp>
    <dsp:sp modelId="{35B0D93C-7249-4298-95FE-D9D6833AA77C}">
      <dsp:nvSpPr>
        <dsp:cNvPr id="7" name="圆角矩形 6"/>
        <dsp:cNvSpPr/>
      </dsp:nvSpPr>
      <dsp:spPr bwMode="white">
        <a:xfrm>
          <a:off x="304800" y="1412583"/>
          <a:ext cx="4052176" cy="762489"/>
        </a:xfrm>
        <a:prstGeom prst="roundRect">
          <a:avLst/>
        </a:prstGeom>
        <a:solidFill>
          <a:schemeClr val="bg2">
            <a:lumMod val="75000"/>
          </a:schemeClr>
        </a:solidFill>
        <a:ln>
          <a:solidFill>
            <a:schemeClr val="bg2">
              <a:lumMod val="90000"/>
            </a:schemeClr>
          </a:solidFill>
        </a:ln>
        <a:sp3d prstMaterial="translucentPowder">
          <a:bevelT w="127000" h="25400" prst="softRound"/>
        </a:sp3d>
      </dsp:spPr>
      <dsp:style>
        <a:lnRef idx="0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61290" tIns="0" rIns="161290" bIns="0" anchor="ctr"/>
        <a:lstStyle>
          <a:lvl1pPr algn="l">
            <a:defRPr sz="4100"/>
          </a:lvl1pPr>
          <a:lvl2pPr marL="285750" indent="-285750" algn="l">
            <a:defRPr sz="3100"/>
          </a:lvl2pPr>
          <a:lvl3pPr marL="571500" indent="-285750" algn="l">
            <a:defRPr sz="3100"/>
          </a:lvl3pPr>
          <a:lvl4pPr marL="857250" indent="-285750" algn="l">
            <a:defRPr sz="3100"/>
          </a:lvl4pPr>
          <a:lvl5pPr marL="1143000" indent="-285750" algn="l">
            <a:defRPr sz="3100"/>
          </a:lvl5pPr>
          <a:lvl6pPr marL="1428750" indent="-285750" algn="l">
            <a:defRPr sz="3100"/>
          </a:lvl6pPr>
          <a:lvl7pPr marL="1714500" indent="-285750" algn="l">
            <a:defRPr sz="3100"/>
          </a:lvl7pPr>
          <a:lvl8pPr marL="2000250" indent="-285750" algn="l">
            <a:defRPr sz="3100"/>
          </a:lvl8pPr>
          <a:lvl9pPr marL="2286000" indent="-285750" algn="l">
            <a:defRPr sz="3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dirty="0" smtClean="0">
              <a:solidFill>
                <a:schemeClr val="tx1"/>
              </a:solidFill>
            </a:rPr>
            <a:t>校内人员其他工薪收入申报</a:t>
          </a:r>
          <a:endParaRPr lang="zh-CN" altLang="en-US" sz="2000" dirty="0">
            <a:solidFill>
              <a:schemeClr val="tx1"/>
            </a:solidFill>
          </a:endParaRPr>
        </a:p>
      </dsp:txBody>
      <dsp:txXfrm>
        <a:off x="304800" y="1412583"/>
        <a:ext cx="4052176" cy="762489"/>
      </dsp:txXfrm>
    </dsp:sp>
    <dsp:sp modelId="{85AEC2CF-3690-4921-B4C4-6C5FF1CC6EAD}">
      <dsp:nvSpPr>
        <dsp:cNvPr id="11" name="矩形 10"/>
        <dsp:cNvSpPr/>
      </dsp:nvSpPr>
      <dsp:spPr bwMode="white">
        <a:xfrm>
          <a:off x="0" y="3006557"/>
          <a:ext cx="6096000" cy="1033200"/>
        </a:xfrm>
        <a:prstGeom prst="rect">
          <a:avLst/>
        </a:prstGeom>
        <a:sp3d z="12700" extrusionH="1700" prstMaterial="dkEdge">
          <a:bevelT w="25400" h="6350" prst="softRound"/>
          <a:bevelB w="0" h="0" prst="convex"/>
        </a:sp3d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473117" tIns="853947" rIns="473117" bIns="291592" anchor="t"/>
        <a:lstStyle>
          <a:lvl1pPr algn="l">
            <a:defRPr sz="4100"/>
          </a:lvl1pPr>
          <a:lvl2pPr marL="285750" indent="-285750" algn="l">
            <a:defRPr sz="4100"/>
          </a:lvl2pPr>
          <a:lvl3pPr marL="571500" indent="-285750" algn="l">
            <a:defRPr sz="4100"/>
          </a:lvl3pPr>
          <a:lvl4pPr marL="857250" indent="-285750" algn="l">
            <a:defRPr sz="4100"/>
          </a:lvl4pPr>
          <a:lvl5pPr marL="1143000" indent="-285750" algn="l">
            <a:defRPr sz="4100"/>
          </a:lvl5pPr>
          <a:lvl6pPr marL="1428750" indent="-285750" algn="l">
            <a:defRPr sz="4100"/>
          </a:lvl6pPr>
          <a:lvl7pPr marL="1714500" indent="-285750" algn="l">
            <a:defRPr sz="4100"/>
          </a:lvl7pPr>
          <a:lvl8pPr marL="2000250" indent="-285750" algn="l">
            <a:defRPr sz="4100"/>
          </a:lvl8pPr>
          <a:lvl9pPr marL="2286000" indent="-285750" algn="l">
            <a:defRPr sz="4100"/>
          </a:lvl9pPr>
        </a:lstStyle>
        <a:p>
          <a:endParaRPr>
            <a:solidFill>
              <a:schemeClr val="dk1"/>
            </a:solidFill>
          </a:endParaRPr>
        </a:p>
      </dsp:txBody>
      <dsp:txXfrm>
        <a:off x="0" y="3006557"/>
        <a:ext cx="6096000" cy="1033200"/>
      </dsp:txXfrm>
    </dsp:sp>
    <dsp:sp modelId="{FA805387-386F-44C3-B2B7-62BD3302C816}">
      <dsp:nvSpPr>
        <dsp:cNvPr id="10" name="圆角矩形 9"/>
        <dsp:cNvSpPr/>
      </dsp:nvSpPr>
      <dsp:spPr bwMode="white">
        <a:xfrm>
          <a:off x="288033" y="2810667"/>
          <a:ext cx="4123182" cy="787204"/>
        </a:xfrm>
        <a:prstGeom prst="roundRect">
          <a:avLst/>
        </a:prstGeom>
        <a:solidFill>
          <a:schemeClr val="bg2">
            <a:lumMod val="75000"/>
          </a:schemeClr>
        </a:solidFill>
        <a:sp3d prstMaterial="translucentPowder">
          <a:bevelT w="127000" h="25400" prst="softRound"/>
        </a:sp3d>
      </dsp:spPr>
      <dsp:style>
        <a:lnRef idx="0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61290" tIns="0" rIns="161290" bIns="0" anchor="ctr"/>
        <a:lstStyle>
          <a:lvl1pPr algn="l">
            <a:defRPr sz="4100"/>
          </a:lvl1pPr>
          <a:lvl2pPr marL="285750" indent="-285750" algn="l">
            <a:defRPr sz="3100"/>
          </a:lvl2pPr>
          <a:lvl3pPr marL="571500" indent="-285750" algn="l">
            <a:defRPr sz="3100"/>
          </a:lvl3pPr>
          <a:lvl4pPr marL="857250" indent="-285750" algn="l">
            <a:defRPr sz="3100"/>
          </a:lvl4pPr>
          <a:lvl5pPr marL="1143000" indent="-285750" algn="l">
            <a:defRPr sz="3100"/>
          </a:lvl5pPr>
          <a:lvl6pPr marL="1428750" indent="-285750" algn="l">
            <a:defRPr sz="3100"/>
          </a:lvl6pPr>
          <a:lvl7pPr marL="1714500" indent="-285750" algn="l">
            <a:defRPr sz="3100"/>
          </a:lvl7pPr>
          <a:lvl8pPr marL="2000250" indent="-285750" algn="l">
            <a:defRPr sz="3100"/>
          </a:lvl8pPr>
          <a:lvl9pPr marL="2286000" indent="-285750" algn="l">
            <a:defRPr sz="3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dirty="0" smtClean="0">
              <a:solidFill>
                <a:schemeClr val="tx1"/>
              </a:solidFill>
            </a:rPr>
            <a:t>校外人员劳务申报</a:t>
          </a:r>
          <a:endParaRPr lang="zh-CN" altLang="en-US" sz="2000" dirty="0">
            <a:solidFill>
              <a:schemeClr val="tx1"/>
            </a:solidFill>
          </a:endParaRPr>
        </a:p>
      </dsp:txBody>
      <dsp:txXfrm>
        <a:off x="288033" y="2810667"/>
        <a:ext cx="4123182" cy="787204"/>
      </dsp:txXfrm>
    </dsp:sp>
    <dsp:sp modelId="{BADA1399-F39B-44E7-9337-74A06BB2B28A}">
      <dsp:nvSpPr>
        <dsp:cNvPr id="3" name="矩形 2" hidden="1"/>
        <dsp:cNvSpPr/>
      </dsp:nvSpPr>
      <dsp:spPr>
        <a:xfrm>
          <a:off x="0" y="24243"/>
          <a:ext cx="304800" cy="738900"/>
        </a:xfrm>
        <a:prstGeom prst="rect">
          <a:avLst/>
        </a:prstGeom>
      </dsp:spPr>
      <dsp:txXfrm>
        <a:off x="0" y="24243"/>
        <a:ext cx="304800" cy="738900"/>
      </dsp:txXfrm>
    </dsp:sp>
    <dsp:sp modelId="{42AA89CA-CE4E-4411-9CA0-F6F74325AD33}">
      <dsp:nvSpPr>
        <dsp:cNvPr id="6" name="矩形 5" hidden="1"/>
        <dsp:cNvSpPr/>
      </dsp:nvSpPr>
      <dsp:spPr>
        <a:xfrm>
          <a:off x="0" y="1412583"/>
          <a:ext cx="304800" cy="762489"/>
        </a:xfrm>
        <a:prstGeom prst="rect">
          <a:avLst/>
        </a:prstGeom>
      </dsp:spPr>
      <dsp:txXfrm>
        <a:off x="0" y="1412583"/>
        <a:ext cx="304800" cy="762489"/>
      </dsp:txXfrm>
    </dsp:sp>
    <dsp:sp modelId="{1D2360DA-6216-4ECD-80EF-F63DC1347C8E}">
      <dsp:nvSpPr>
        <dsp:cNvPr id="9" name="矩形 8" hidden="1"/>
        <dsp:cNvSpPr/>
      </dsp:nvSpPr>
      <dsp:spPr>
        <a:xfrm>
          <a:off x="0" y="2824513"/>
          <a:ext cx="304800" cy="787204"/>
        </a:xfrm>
        <a:prstGeom prst="rect">
          <a:avLst/>
        </a:prstGeom>
      </dsp:spPr>
      <dsp:txXfrm>
        <a:off x="0" y="2824513"/>
        <a:ext cx="304800" cy="7872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8229600" cy="4525962"/>
        <a:chOff x="0" y="0"/>
        <a:chExt cx="8229600" cy="4525962"/>
      </a:xfrm>
    </dsp:grpSpPr>
    <dsp:sp modelId="{8C9B09A6-CD77-4FB5-BA64-1D04AA4ADFCD}">
      <dsp:nvSpPr>
        <dsp:cNvPr id="3" name="矩形 2"/>
        <dsp:cNvSpPr/>
      </dsp:nvSpPr>
      <dsp:spPr bwMode="white">
        <a:xfrm>
          <a:off x="0" y="333776"/>
          <a:ext cx="2635005" cy="1003610"/>
        </a:xfrm>
        <a:prstGeom prst="rect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42240" tIns="81280" rIns="142240" bIns="812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dirty="0" smtClean="0">
              <a:solidFill>
                <a:schemeClr val="tx1"/>
              </a:solidFill>
            </a:rPr>
            <a:t>少量学生劳务发放</a:t>
          </a:r>
          <a:endParaRPr lang="zh-CN" altLang="en-US" sz="2000" dirty="0">
            <a:solidFill>
              <a:schemeClr val="tx1"/>
            </a:solidFill>
          </a:endParaRPr>
        </a:p>
      </dsp:txBody>
      <dsp:txXfrm>
        <a:off x="0" y="333776"/>
        <a:ext cx="2635005" cy="1003610"/>
      </dsp:txXfrm>
    </dsp:sp>
    <dsp:sp modelId="{B9D56F33-8F0F-48D3-B4A6-10F580CB58BD}">
      <dsp:nvSpPr>
        <dsp:cNvPr id="4" name="矩形 3"/>
        <dsp:cNvSpPr/>
      </dsp:nvSpPr>
      <dsp:spPr bwMode="white">
        <a:xfrm>
          <a:off x="150195" y="1383377"/>
          <a:ext cx="2453770" cy="2854800"/>
        </a:xfrm>
        <a:prstGeom prst="rect">
          <a:avLst/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lIns="106680" tIns="106680" rIns="142240" bIns="160020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dirty="0" smtClean="0">
              <a:solidFill>
                <a:schemeClr val="dk1"/>
              </a:solidFill>
            </a:rPr>
            <a:t>录入学号，单击姓名处会自动关联学生相关信息。</a:t>
          </a:r>
          <a:endParaRPr lang="zh-CN" altLang="en-US" sz="2000" dirty="0">
            <a:solidFill>
              <a:schemeClr val="dk1"/>
            </a:solidFill>
          </a:endParaRPr>
        </a:p>
      </dsp:txBody>
      <dsp:txXfrm>
        <a:off x="150195" y="1383377"/>
        <a:ext cx="2453770" cy="2854800"/>
      </dsp:txXfrm>
    </dsp:sp>
    <dsp:sp modelId="{8F2CB907-4733-46BE-BA51-0698ECCEF87B}">
      <dsp:nvSpPr>
        <dsp:cNvPr id="5" name="矩形 4"/>
        <dsp:cNvSpPr/>
      </dsp:nvSpPr>
      <dsp:spPr bwMode="white">
        <a:xfrm>
          <a:off x="2978533" y="333776"/>
          <a:ext cx="2453770" cy="1003610"/>
        </a:xfrm>
        <a:prstGeom prst="rect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42240" tIns="81280" rIns="142240" bIns="812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dirty="0" smtClean="0">
              <a:solidFill>
                <a:schemeClr val="tx1"/>
              </a:solidFill>
            </a:rPr>
            <a:t>批量学生劳务发放</a:t>
          </a:r>
          <a:endParaRPr lang="zh-CN" altLang="en-US" sz="2000" dirty="0">
            <a:solidFill>
              <a:schemeClr val="tx1"/>
            </a:solidFill>
          </a:endParaRPr>
        </a:p>
      </dsp:txBody>
      <dsp:txXfrm>
        <a:off x="2978533" y="333776"/>
        <a:ext cx="2453770" cy="1003610"/>
      </dsp:txXfrm>
    </dsp:sp>
    <dsp:sp modelId="{E01EC448-B8BD-451A-8293-2B768C97B3D5}">
      <dsp:nvSpPr>
        <dsp:cNvPr id="6" name="矩形 5"/>
        <dsp:cNvSpPr/>
      </dsp:nvSpPr>
      <dsp:spPr bwMode="white">
        <a:xfrm>
          <a:off x="2978533" y="1337386"/>
          <a:ext cx="2453770" cy="2854800"/>
        </a:xfrm>
        <a:prstGeom prst="rect">
          <a:avLst/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lIns="106680" tIns="106680" rIns="142240" bIns="160020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dirty="0" smtClean="0">
              <a:solidFill>
                <a:schemeClr val="dk1"/>
              </a:solidFill>
            </a:rPr>
            <a:t>使用导入功能进行录入</a:t>
          </a:r>
          <a:endParaRPr lang="zh-CN" altLang="en-US" sz="2000" dirty="0">
            <a:solidFill>
              <a:schemeClr val="dk1"/>
            </a:solidFill>
          </a:endParaRPr>
        </a:p>
      </dsp:txBody>
      <dsp:txXfrm>
        <a:off x="2978533" y="1337386"/>
        <a:ext cx="2453770" cy="2854800"/>
      </dsp:txXfrm>
    </dsp:sp>
    <dsp:sp modelId="{CDC01F97-DB2A-4F45-B72F-05B10BF04A40}">
      <dsp:nvSpPr>
        <dsp:cNvPr id="7" name="矩形 6"/>
        <dsp:cNvSpPr/>
      </dsp:nvSpPr>
      <dsp:spPr bwMode="white">
        <a:xfrm>
          <a:off x="5775830" y="333776"/>
          <a:ext cx="2453770" cy="1003610"/>
        </a:xfrm>
        <a:prstGeom prst="rect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42240" tIns="81280" rIns="142240" bIns="812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dirty="0" smtClean="0">
              <a:solidFill>
                <a:schemeClr val="tx1"/>
              </a:solidFill>
            </a:rPr>
            <a:t>长期学生劳务发放</a:t>
          </a:r>
          <a:endParaRPr lang="zh-CN" altLang="en-US" sz="2000" dirty="0">
            <a:solidFill>
              <a:schemeClr val="tx1"/>
            </a:solidFill>
          </a:endParaRPr>
        </a:p>
      </dsp:txBody>
      <dsp:txXfrm>
        <a:off x="5775830" y="333776"/>
        <a:ext cx="2453770" cy="1003610"/>
      </dsp:txXfrm>
    </dsp:sp>
    <dsp:sp modelId="{0C86EB01-A8BD-4F30-B481-6A8322D278BF}">
      <dsp:nvSpPr>
        <dsp:cNvPr id="8" name="矩形 7"/>
        <dsp:cNvSpPr/>
      </dsp:nvSpPr>
      <dsp:spPr bwMode="white">
        <a:xfrm>
          <a:off x="5775830" y="1337386"/>
          <a:ext cx="2453770" cy="2854800"/>
        </a:xfrm>
        <a:prstGeom prst="rect">
          <a:avLst/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lIns="106680" tIns="106680" rIns="142240" bIns="160020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dirty="0" smtClean="0">
              <a:solidFill>
                <a:schemeClr val="dk1"/>
              </a:solidFill>
            </a:rPr>
            <a:t>利用复制或模板提取功能可以避免每个月重新录入学生信息</a:t>
          </a:r>
          <a:endParaRPr lang="zh-CN" altLang="en-US" sz="2000" dirty="0">
            <a:solidFill>
              <a:schemeClr val="dk1"/>
            </a:solidFill>
          </a:endParaRPr>
        </a:p>
      </dsp:txBody>
      <dsp:txXfrm>
        <a:off x="5775830" y="1337386"/>
        <a:ext cx="2453770" cy="2854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#1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#2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nodeHorzAlign" val="l"/>
          <dgm:param type="horzAlign" val="l"/>
        </dgm:alg>
      </dgm:if>
      <dgm:else name="Name2">
        <dgm:alg type="lin">
          <dgm:param type="linDir" val="fromT"/>
          <dgm:param type="vertAlign" val="mid"/>
          <dgm:param type="nodeHorzAlign" val="r"/>
          <dgm:param type="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nodeHorzAlign" val="l"/>
              <dgm:param type="horzAlign" val="l"/>
            </dgm:alg>
          </dgm:if>
          <dgm:else name="Name6">
            <dgm:alg type="lin">
              <dgm:param type="linDir" val="fromR"/>
              <dgm:param type="nodeHorzAlign" val="r"/>
              <dgm:param type="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#1">
  <dgm:title val=""/>
  <dgm:desc val=""/>
  <dgm:catLst>
    <dgm:cat type="3D" pri="11400"/>
  </dgm:catLst>
  <dgm:scene3d>
    <a:camera prst="orthographicFront"/>
    <a:lightRig rig="threePt" dir="t"/>
  </dgm:scene3d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38286-F805-4E52-9DFD-D26E0D14AE7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385F39-7599-49FF-AE2D-051FC36D437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关于系统登陆，有一下几点注意。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A7779-804D-4605-8C4A-FC6C216793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请注意，登录后请先添加您的您的手机号码及电子邮件，否则将无法使用各项功能。在联系方式处，点击修改，填写手机号。</a:t>
            </a:r>
            <a:endParaRPr lang="zh-CN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A7779-804D-4605-8C4A-FC6C216793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为大家介绍一下 系统的业务授权体系。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A7779-804D-4605-8C4A-FC6C216793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现在开始详细的为大家介绍一下这套系统的各项功能和操作方法。首先介绍</a:t>
            </a:r>
            <a:r>
              <a:rPr lang="zh-CN" altLang="en-US" baseline="0" dirty="0" smtClean="0"/>
              <a:t> 项目授权。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A7779-804D-4605-8C4A-FC6C216793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登入平台后，大家可以看到 负责人操作下方有一项 项目授权管理，点击进入。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A7779-804D-4605-8C4A-FC6C216793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中国传媒大学网上申报系统共有三个模块：学生酬金发放管理、校内人员其他工薪收入申报以及校外人员劳务申报管理。这三个模块分别用于给学生、教工和校外人员的酬金发放申报。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A7779-804D-4605-8C4A-FC6C216793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这里需要注意，不同的发放项目需要分别填报。人员信息表同以前一样，定时在财务处网站下载专区更新，及时提供校内人员的人员类别、工作证号等信息。</a:t>
            </a:r>
            <a:endParaRPr lang="zh-CN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填写发放金额，即可保存、提交。具体流程及其余操作与学生酬金申报类似，也可进行教工模版导出、导入、保存模版、提取模版等批量发放模式，详情请参见学生酬金。</a:t>
            </a: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A7779-804D-4605-8C4A-FC6C216793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 smtClean="0">
                <a:solidFill>
                  <a:srgbClr val="FF0000"/>
                </a:solidFill>
              </a:rPr>
              <a:t>各单位已经做好的建行劳务，仅可在本月按以前的方式申报。</a:t>
            </a:r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A7779-804D-4605-8C4A-FC6C216793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提交，打印校外人员劳务发放表。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A7779-804D-4605-8C4A-FC6C216793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173157"/>
            <a:ext cx="7772400" cy="1470025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16" y="2643182"/>
            <a:ext cx="6670366" cy="1752600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2924181"/>
            <a:ext cx="7772400" cy="1362075"/>
          </a:xfrm>
        </p:spPr>
        <p:txBody>
          <a:bodyPr anchor="t"/>
          <a:lstStyle>
            <a:lvl1pPr algn="l">
              <a:defRPr sz="4400" b="0" cap="all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85800" y="142874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0382" y="1071546"/>
            <a:ext cx="5111750" cy="50497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679083" y="1071546"/>
            <a:ext cx="3008313" cy="34290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5" y="285728"/>
            <a:ext cx="8230993" cy="696626"/>
          </a:xfrm>
        </p:spPr>
        <p:txBody>
          <a:bodyPr anchor="ctr"/>
          <a:lstStyle>
            <a:lvl1pPr algn="ctr">
              <a:defRPr sz="36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001024" y="642918"/>
            <a:ext cx="785818" cy="4572032"/>
          </a:xfrm>
        </p:spPr>
        <p:txBody>
          <a:bodyPr vert="eaVert" anchor="ctr"/>
          <a:lstStyle>
            <a:lvl1pPr algn="l">
              <a:defRPr sz="24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42922" y="541340"/>
            <a:ext cx="6415094" cy="5459428"/>
          </a:xfrm>
          <a:prstGeom prst="roundRect">
            <a:avLst>
              <a:gd name="adj" fmla="val 4800"/>
            </a:avLst>
          </a:prstGeom>
          <a:solidFill>
            <a:schemeClr val="accent1">
              <a:tint val="20000"/>
            </a:schemeClr>
          </a:solidFill>
          <a:ln w="381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tint val="20000"/>
                  </a:schemeClr>
                </a:gs>
              </a:gsLst>
              <a:lin ang="16200000" scaled="1"/>
              <a:tileRect/>
            </a:gradFill>
          </a:ln>
          <a:effectLst>
            <a:outerShdw blurRad="76200" dist="38100" dir="5400000" sx="100500" sy="100500" algn="tl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CN" altLang="en-US" smtClean="0"/>
              <a:t>单击图标添加图片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072330" y="1000108"/>
            <a:ext cx="914368" cy="4214842"/>
          </a:xfrm>
        </p:spPr>
        <p:txBody>
          <a:bodyPr vert="eaVert" anchor="ctr"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143768" y="274639"/>
            <a:ext cx="1543032" cy="5851525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61513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2">
            <a:duotone>
              <a:schemeClr val="accent1"/>
              <a:srgbClr val="FFFFFF"/>
            </a:duotone>
            <a:lum bright="12000" contrast="40000"/>
          </a:blip>
          <a:stretch>
            <a:fillRect/>
          </a:stretch>
        </p:blipFill>
        <p:spPr>
          <a:xfrm>
            <a:off x="6667809" y="4915143"/>
            <a:ext cx="2476191" cy="19428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0" y="0"/>
            <a:ext cx="9144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20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</a:schemeClr>
              </a:gs>
            </a:gsLst>
            <a:lin ang="18900000" scaled="1"/>
            <a:tileRect/>
          </a:gradFill>
          <a:ln w="12700" cap="rnd" cmpd="sng" algn="ctr">
            <a:noFill/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40951"/>
            <a:ext cx="4572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5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  <a:alpha val="60000"/>
                </a:schemeClr>
              </a:gs>
            </a:gsLst>
            <a:lin ang="8100000" scaled="1"/>
            <a:tileRect/>
          </a:gradFill>
          <a:ln w="12700" cap="rnd" cmpd="sng" algn="ctr">
            <a:noFill/>
            <a:prstDash val="solid"/>
          </a:ln>
          <a:effectLst>
            <a:glow>
              <a:schemeClr val="accent1">
                <a:tint val="100000"/>
                <a:shade val="100000"/>
                <a:hueMod val="100000"/>
                <a:satMod val="100000"/>
              </a:schemeClr>
            </a:glo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3">
            <a:duotone>
              <a:schemeClr val="accent1"/>
              <a:srgbClr val="FFFFFF"/>
            </a:duotone>
            <a:lum bright="35000" contrast="40000"/>
          </a:blip>
          <a:stretch>
            <a:fillRect/>
          </a:stretch>
        </p:blipFill>
        <p:spPr>
          <a:xfrm>
            <a:off x="0" y="6420445"/>
            <a:ext cx="9144000" cy="43755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  <a:p>
            <a:pPr lvl="1" eaLnBrk="1" latinLnBrk="0" hangingPunct="1"/>
            <a:r>
              <a:rPr kumimoji="0" lang="zh-CN" altLang="en-US" smtClean="0"/>
              <a:t>第二级</a:t>
            </a:r>
            <a:endParaRPr kumimoji="0" lang="zh-CN" altLang="en-US" smtClean="0"/>
          </a:p>
          <a:p>
            <a:pPr lvl="2" eaLnBrk="1" latinLnBrk="0" hangingPunct="1"/>
            <a:r>
              <a:rPr kumimoji="0" lang="zh-CN" altLang="en-US" smtClean="0"/>
              <a:t>第三级</a:t>
            </a:r>
            <a:endParaRPr kumimoji="0" lang="zh-CN" altLang="en-US" smtClean="0"/>
          </a:p>
          <a:p>
            <a:pPr lvl="3" eaLnBrk="1" latinLnBrk="0" hangingPunct="1"/>
            <a:r>
              <a:rPr kumimoji="0" lang="zh-CN" altLang="en-US" smtClean="0"/>
              <a:t>第四级</a:t>
            </a:r>
            <a:endParaRPr kumimoji="0" lang="zh-CN" altLang="en-US" smtClean="0"/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50000"/>
        <a:buFont typeface="Wingdings 2" panose="05020102010507070707"/>
        <a:buChar char="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2"/>
        </a:buClr>
        <a:buSzPct val="50000"/>
        <a:buFont typeface="Wingdings 2" panose="05020102010507070707"/>
        <a:buChar char="³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3"/>
        </a:buClr>
        <a:buSzPct val="60000"/>
        <a:buFont typeface="Wingdings 2" panose="05020102010507070707"/>
        <a:buChar char="®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5"/>
        </a:buClr>
        <a:buSzPct val="45000"/>
        <a:buFont typeface="Wingdings 2" panose="05020102010507070707"/>
        <a:buChar char="¯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6"/>
        </a:buClr>
        <a:buFont typeface="Wingdings 2" panose="05020102010507070707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slide" Target="slide1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slide" Target="slide9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9.xml"/><Relationship Id="rId11" Type="http://schemas.openxmlformats.org/officeDocument/2006/relationships/tags" Target="../tags/tag8.xml"/><Relationship Id="rId10" Type="http://schemas.openxmlformats.org/officeDocument/2006/relationships/tags" Target="../tags/tag7.xml"/><Relationship Id="rId1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27.xml"/><Relationship Id="rId1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34.xml"/><Relationship Id="rId8" Type="http://schemas.openxmlformats.org/officeDocument/2006/relationships/tags" Target="../tags/tag33.xml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slide" Target="slide9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2" Type="http://schemas.openxmlformats.org/officeDocument/2006/relationships/slideLayout" Target="../slideLayouts/slideLayout7.xml"/><Relationship Id="rId11" Type="http://schemas.openxmlformats.org/officeDocument/2006/relationships/tags" Target="../tags/tag36.xml"/><Relationship Id="rId10" Type="http://schemas.openxmlformats.org/officeDocument/2006/relationships/tags" Target="../tags/tag35.xml"/><Relationship Id="rId1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tags" Target="../tags/tag37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" Type="http://schemas.openxmlformats.org/officeDocument/2006/relationships/diagramData" Target="../diagrams/data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H_Number_1">
            <a:hlinkClick r:id="rId1" action="ppaction://hlinksldjump"/>
          </p:cNvPr>
          <p:cNvSpPr/>
          <p:nvPr>
            <p:custDataLst>
              <p:tags r:id="rId2"/>
            </p:custDataLst>
          </p:nvPr>
        </p:nvSpPr>
        <p:spPr>
          <a:xfrm>
            <a:off x="4087577" y="1582061"/>
            <a:ext cx="419736" cy="419736"/>
          </a:xfrm>
          <a:custGeom>
            <a:avLst/>
            <a:gdLst>
              <a:gd name="connsiteX0" fmla="*/ 76200 w 406400"/>
              <a:gd name="connsiteY0" fmla="*/ 76200 h 406400"/>
              <a:gd name="connsiteX1" fmla="*/ 406400 w 406400"/>
              <a:gd name="connsiteY1" fmla="*/ 76200 h 406400"/>
              <a:gd name="connsiteX2" fmla="*/ 406400 w 406400"/>
              <a:gd name="connsiteY2" fmla="*/ 406400 h 406400"/>
              <a:gd name="connsiteX3" fmla="*/ 76200 w 406400"/>
              <a:gd name="connsiteY3" fmla="*/ 406400 h 406400"/>
              <a:gd name="connsiteX4" fmla="*/ 0 w 406400"/>
              <a:gd name="connsiteY4" fmla="*/ 0 h 406400"/>
              <a:gd name="connsiteX5" fmla="*/ 76200 w 406400"/>
              <a:gd name="connsiteY5" fmla="*/ 0 h 406400"/>
              <a:gd name="connsiteX6" fmla="*/ 76200 w 406400"/>
              <a:gd name="connsiteY6" fmla="*/ 76200 h 406400"/>
              <a:gd name="connsiteX7" fmla="*/ 0 w 406400"/>
              <a:gd name="connsiteY7" fmla="*/ 762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76200" y="76200"/>
                </a:moveTo>
                <a:lnTo>
                  <a:pt x="406400" y="76200"/>
                </a:lnTo>
                <a:lnTo>
                  <a:pt x="406400" y="406400"/>
                </a:lnTo>
                <a:lnTo>
                  <a:pt x="76200" y="406400"/>
                </a:lnTo>
                <a:close/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smtClean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2000" smtClean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MH_Entry_1">
            <a:hlinkClick r:id="rId1" action="ppaction://hlinksldjump"/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783080" y="1582061"/>
            <a:ext cx="3853352" cy="50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spc="300" dirty="0" smtClean="0">
                <a:latin typeface="+mn-ea"/>
              </a:rPr>
              <a:t>系统介绍</a:t>
            </a:r>
            <a:endParaRPr lang="zh-CN" altLang="en-US" sz="2800" spc="300" dirty="0">
              <a:latin typeface="+mn-ea"/>
            </a:endParaRPr>
          </a:p>
        </p:txBody>
      </p:sp>
      <p:sp>
        <p:nvSpPr>
          <p:cNvPr id="13" name="MH_Number_2">
            <a:hlinkClick r:id="rId4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4087577" y="2379558"/>
            <a:ext cx="419736" cy="419736"/>
          </a:xfrm>
          <a:custGeom>
            <a:avLst/>
            <a:gdLst>
              <a:gd name="connsiteX0" fmla="*/ 76200 w 406400"/>
              <a:gd name="connsiteY0" fmla="*/ 76200 h 406400"/>
              <a:gd name="connsiteX1" fmla="*/ 406400 w 406400"/>
              <a:gd name="connsiteY1" fmla="*/ 76200 h 406400"/>
              <a:gd name="connsiteX2" fmla="*/ 406400 w 406400"/>
              <a:gd name="connsiteY2" fmla="*/ 406400 h 406400"/>
              <a:gd name="connsiteX3" fmla="*/ 76200 w 406400"/>
              <a:gd name="connsiteY3" fmla="*/ 406400 h 406400"/>
              <a:gd name="connsiteX4" fmla="*/ 0 w 406400"/>
              <a:gd name="connsiteY4" fmla="*/ 0 h 406400"/>
              <a:gd name="connsiteX5" fmla="*/ 76200 w 406400"/>
              <a:gd name="connsiteY5" fmla="*/ 0 h 406400"/>
              <a:gd name="connsiteX6" fmla="*/ 76200 w 406400"/>
              <a:gd name="connsiteY6" fmla="*/ 76200 h 406400"/>
              <a:gd name="connsiteX7" fmla="*/ 0 w 406400"/>
              <a:gd name="connsiteY7" fmla="*/ 762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76200" y="76200"/>
                </a:moveTo>
                <a:lnTo>
                  <a:pt x="406400" y="76200"/>
                </a:lnTo>
                <a:lnTo>
                  <a:pt x="406400" y="406400"/>
                </a:lnTo>
                <a:lnTo>
                  <a:pt x="76200" y="406400"/>
                </a:lnTo>
                <a:close/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smtClean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2000" smtClean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MH_Entry_2">
            <a:hlinkClick r:id="rId4" action="ppaction://hlinksldjump"/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783080" y="2379558"/>
            <a:ext cx="3853352" cy="50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spc="300" smtClean="0">
                <a:latin typeface="+mn-ea"/>
              </a:rPr>
              <a:t>项目授权</a:t>
            </a:r>
            <a:endParaRPr lang="zh-CN" altLang="en-US" sz="2800" spc="300" smtClean="0">
              <a:latin typeface="+mn-ea"/>
            </a:endParaRPr>
          </a:p>
        </p:txBody>
      </p:sp>
      <p:sp>
        <p:nvSpPr>
          <p:cNvPr id="16" name="MH_Number_3">
            <a:hlinkClick r:id="rId7" action="ppaction://hlinksldjump"/>
          </p:cNvPr>
          <p:cNvSpPr/>
          <p:nvPr>
            <p:custDataLst>
              <p:tags r:id="rId8"/>
            </p:custDataLst>
          </p:nvPr>
        </p:nvSpPr>
        <p:spPr>
          <a:xfrm>
            <a:off x="4087577" y="3177055"/>
            <a:ext cx="419736" cy="419736"/>
          </a:xfrm>
          <a:custGeom>
            <a:avLst/>
            <a:gdLst>
              <a:gd name="connsiteX0" fmla="*/ 76200 w 406400"/>
              <a:gd name="connsiteY0" fmla="*/ 76200 h 406400"/>
              <a:gd name="connsiteX1" fmla="*/ 406400 w 406400"/>
              <a:gd name="connsiteY1" fmla="*/ 76200 h 406400"/>
              <a:gd name="connsiteX2" fmla="*/ 406400 w 406400"/>
              <a:gd name="connsiteY2" fmla="*/ 406400 h 406400"/>
              <a:gd name="connsiteX3" fmla="*/ 76200 w 406400"/>
              <a:gd name="connsiteY3" fmla="*/ 406400 h 406400"/>
              <a:gd name="connsiteX4" fmla="*/ 0 w 406400"/>
              <a:gd name="connsiteY4" fmla="*/ 0 h 406400"/>
              <a:gd name="connsiteX5" fmla="*/ 76200 w 406400"/>
              <a:gd name="connsiteY5" fmla="*/ 0 h 406400"/>
              <a:gd name="connsiteX6" fmla="*/ 76200 w 406400"/>
              <a:gd name="connsiteY6" fmla="*/ 76200 h 406400"/>
              <a:gd name="connsiteX7" fmla="*/ 0 w 406400"/>
              <a:gd name="connsiteY7" fmla="*/ 762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76200" y="76200"/>
                </a:moveTo>
                <a:lnTo>
                  <a:pt x="406400" y="76200"/>
                </a:lnTo>
                <a:lnTo>
                  <a:pt x="406400" y="406400"/>
                </a:lnTo>
                <a:lnTo>
                  <a:pt x="76200" y="406400"/>
                </a:lnTo>
                <a:close/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smtClean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2000" smtClean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MH_Entry_3">
            <a:hlinkClick r:id="rId7" action="ppaction://hlinksldjump"/>
          </p:cNvPr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783080" y="3177055"/>
            <a:ext cx="3853352" cy="50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 anchor="ctr" anchorCtr="0">
            <a:normAutofit fontScale="92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spc="300" dirty="0" smtClean="0">
                <a:latin typeface="+mn-ea"/>
              </a:rPr>
              <a:t>个人收入网上申报</a:t>
            </a:r>
            <a:endParaRPr lang="zh-CN" altLang="en-US" sz="2800" spc="300" dirty="0">
              <a:latin typeface="+mn-ea"/>
            </a:endParaRPr>
          </a:p>
        </p:txBody>
      </p:sp>
      <p:sp>
        <p:nvSpPr>
          <p:cNvPr id="18" name="MH_Others_1"/>
          <p:cNvSpPr/>
          <p:nvPr>
            <p:custDataLst>
              <p:tags r:id="rId10"/>
            </p:custDataLst>
          </p:nvPr>
        </p:nvSpPr>
        <p:spPr>
          <a:xfrm rot="16200000">
            <a:off x="153033" y="3048629"/>
            <a:ext cx="3681738" cy="762002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2800" spc="500" dirty="0">
              <a:solidFill>
                <a:schemeClr val="accent1">
                  <a:lumMod val="40000"/>
                  <a:lumOff val="60000"/>
                </a:schemeClr>
              </a:solidFill>
              <a:latin typeface="Elephant" panose="02020904090505020303" pitchFamily="18" charset="0"/>
              <a:ea typeface="华文中宋" panose="0201060004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spc="50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Elephant" panose="02020904090505020303" pitchFamily="18" charset="0"/>
                <a:ea typeface="华文中宋" panose="02010600040101010101" pitchFamily="2" charset="-122"/>
              </a:rPr>
              <a:t>CONTENTS</a:t>
            </a:r>
            <a:endParaRPr lang="zh-CN" altLang="en-US" sz="2800" spc="500" dirty="0">
              <a:solidFill>
                <a:schemeClr val="accent1">
                  <a:lumMod val="40000"/>
                  <a:lumOff val="60000"/>
                </a:schemeClr>
              </a:solidFill>
              <a:latin typeface="Elephant" panose="02020904090505020303" pitchFamily="18" charset="0"/>
              <a:ea typeface="华文中宋" panose="02010600040101010101" pitchFamily="2" charset="-122"/>
            </a:endParaRPr>
          </a:p>
        </p:txBody>
      </p:sp>
      <p:sp>
        <p:nvSpPr>
          <p:cNvPr id="21" name="MH_Others_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109210" y="2829466"/>
            <a:ext cx="57444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60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H_Number_1"/>
          <p:cNvSpPr/>
          <p:nvPr>
            <p:custDataLst>
              <p:tags r:id="rId1"/>
            </p:custDataLst>
          </p:nvPr>
        </p:nvSpPr>
        <p:spPr>
          <a:xfrm>
            <a:off x="4087577" y="1582061"/>
            <a:ext cx="419736" cy="419736"/>
          </a:xfrm>
          <a:custGeom>
            <a:avLst/>
            <a:gdLst>
              <a:gd name="connsiteX0" fmla="*/ 76200 w 406400"/>
              <a:gd name="connsiteY0" fmla="*/ 76200 h 406400"/>
              <a:gd name="connsiteX1" fmla="*/ 406400 w 406400"/>
              <a:gd name="connsiteY1" fmla="*/ 76200 h 406400"/>
              <a:gd name="connsiteX2" fmla="*/ 406400 w 406400"/>
              <a:gd name="connsiteY2" fmla="*/ 406400 h 406400"/>
              <a:gd name="connsiteX3" fmla="*/ 76200 w 406400"/>
              <a:gd name="connsiteY3" fmla="*/ 406400 h 406400"/>
              <a:gd name="connsiteX4" fmla="*/ 0 w 406400"/>
              <a:gd name="connsiteY4" fmla="*/ 0 h 406400"/>
              <a:gd name="connsiteX5" fmla="*/ 76200 w 406400"/>
              <a:gd name="connsiteY5" fmla="*/ 0 h 406400"/>
              <a:gd name="connsiteX6" fmla="*/ 76200 w 406400"/>
              <a:gd name="connsiteY6" fmla="*/ 76200 h 406400"/>
              <a:gd name="connsiteX7" fmla="*/ 0 w 406400"/>
              <a:gd name="connsiteY7" fmla="*/ 762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76200" y="76200"/>
                </a:moveTo>
                <a:lnTo>
                  <a:pt x="406400" y="76200"/>
                </a:lnTo>
                <a:lnTo>
                  <a:pt x="406400" y="406400"/>
                </a:lnTo>
                <a:lnTo>
                  <a:pt x="76200" y="406400"/>
                </a:lnTo>
                <a:close/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7999" tIns="107999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smtClean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2000" smtClean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783080" y="1582061"/>
            <a:ext cx="3853352" cy="50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800" b="1" spc="300" smtClean="0">
                <a:latin typeface="+mn-ea"/>
              </a:rPr>
              <a:t>系统介绍</a:t>
            </a:r>
            <a:endParaRPr lang="zh-CN" altLang="en-US" sz="2800" b="1" spc="300" smtClean="0">
              <a:latin typeface="+mn-ea"/>
            </a:endParaRPr>
          </a:p>
        </p:txBody>
      </p:sp>
      <p:sp>
        <p:nvSpPr>
          <p:cNvPr id="13" name="MH_Number_2"/>
          <p:cNvSpPr/>
          <p:nvPr>
            <p:custDataLst>
              <p:tags r:id="rId3"/>
            </p:custDataLst>
          </p:nvPr>
        </p:nvSpPr>
        <p:spPr>
          <a:xfrm>
            <a:off x="4087577" y="2379558"/>
            <a:ext cx="419736" cy="419736"/>
          </a:xfrm>
          <a:custGeom>
            <a:avLst/>
            <a:gdLst>
              <a:gd name="connsiteX0" fmla="*/ 76200 w 406400"/>
              <a:gd name="connsiteY0" fmla="*/ 76200 h 406400"/>
              <a:gd name="connsiteX1" fmla="*/ 406400 w 406400"/>
              <a:gd name="connsiteY1" fmla="*/ 76200 h 406400"/>
              <a:gd name="connsiteX2" fmla="*/ 406400 w 406400"/>
              <a:gd name="connsiteY2" fmla="*/ 406400 h 406400"/>
              <a:gd name="connsiteX3" fmla="*/ 76200 w 406400"/>
              <a:gd name="connsiteY3" fmla="*/ 406400 h 406400"/>
              <a:gd name="connsiteX4" fmla="*/ 0 w 406400"/>
              <a:gd name="connsiteY4" fmla="*/ 0 h 406400"/>
              <a:gd name="connsiteX5" fmla="*/ 76200 w 406400"/>
              <a:gd name="connsiteY5" fmla="*/ 0 h 406400"/>
              <a:gd name="connsiteX6" fmla="*/ 76200 w 406400"/>
              <a:gd name="connsiteY6" fmla="*/ 76200 h 406400"/>
              <a:gd name="connsiteX7" fmla="*/ 0 w 406400"/>
              <a:gd name="connsiteY7" fmla="*/ 762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76200" y="76200"/>
                </a:moveTo>
                <a:lnTo>
                  <a:pt x="406400" y="76200"/>
                </a:lnTo>
                <a:lnTo>
                  <a:pt x="406400" y="406400"/>
                </a:lnTo>
                <a:lnTo>
                  <a:pt x="76200" y="406400"/>
                </a:lnTo>
                <a:close/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7999" tIns="107999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smtClean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2000" smtClean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MH_Entry_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783080" y="2379558"/>
            <a:ext cx="3853352" cy="50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800" spc="300" dirty="0" smtClean="0">
                <a:solidFill>
                  <a:srgbClr val="969696"/>
                </a:solidFill>
                <a:latin typeface="+mn-ea"/>
              </a:rPr>
              <a:t>项目授权</a:t>
            </a:r>
            <a:endParaRPr lang="zh-CN" altLang="en-US" sz="2800" spc="300" dirty="0" smtClean="0">
              <a:solidFill>
                <a:srgbClr val="969696"/>
              </a:solidFill>
              <a:latin typeface="+mn-ea"/>
            </a:endParaRPr>
          </a:p>
        </p:txBody>
      </p:sp>
      <p:sp>
        <p:nvSpPr>
          <p:cNvPr id="16" name="MH_Number_3"/>
          <p:cNvSpPr/>
          <p:nvPr>
            <p:custDataLst>
              <p:tags r:id="rId5"/>
            </p:custDataLst>
          </p:nvPr>
        </p:nvSpPr>
        <p:spPr>
          <a:xfrm>
            <a:off x="4087577" y="3177055"/>
            <a:ext cx="419736" cy="419736"/>
          </a:xfrm>
          <a:custGeom>
            <a:avLst/>
            <a:gdLst>
              <a:gd name="connsiteX0" fmla="*/ 76200 w 406400"/>
              <a:gd name="connsiteY0" fmla="*/ 76200 h 406400"/>
              <a:gd name="connsiteX1" fmla="*/ 406400 w 406400"/>
              <a:gd name="connsiteY1" fmla="*/ 76200 h 406400"/>
              <a:gd name="connsiteX2" fmla="*/ 406400 w 406400"/>
              <a:gd name="connsiteY2" fmla="*/ 406400 h 406400"/>
              <a:gd name="connsiteX3" fmla="*/ 76200 w 406400"/>
              <a:gd name="connsiteY3" fmla="*/ 406400 h 406400"/>
              <a:gd name="connsiteX4" fmla="*/ 0 w 406400"/>
              <a:gd name="connsiteY4" fmla="*/ 0 h 406400"/>
              <a:gd name="connsiteX5" fmla="*/ 76200 w 406400"/>
              <a:gd name="connsiteY5" fmla="*/ 0 h 406400"/>
              <a:gd name="connsiteX6" fmla="*/ 76200 w 406400"/>
              <a:gd name="connsiteY6" fmla="*/ 76200 h 406400"/>
              <a:gd name="connsiteX7" fmla="*/ 0 w 406400"/>
              <a:gd name="connsiteY7" fmla="*/ 762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76200" y="76200"/>
                </a:moveTo>
                <a:lnTo>
                  <a:pt x="406400" y="76200"/>
                </a:lnTo>
                <a:lnTo>
                  <a:pt x="406400" y="406400"/>
                </a:lnTo>
                <a:lnTo>
                  <a:pt x="76200" y="406400"/>
                </a:lnTo>
                <a:close/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7999" tIns="107999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smtClean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2000" smtClean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MH_Entry_3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783080" y="3177055"/>
            <a:ext cx="3853352" cy="50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800" spc="300" smtClean="0">
                <a:solidFill>
                  <a:srgbClr val="969696"/>
                </a:solidFill>
                <a:latin typeface="+mn-ea"/>
              </a:rPr>
              <a:t>个人收入网上申报</a:t>
            </a:r>
            <a:endParaRPr lang="zh-CN" altLang="en-US" sz="2800" spc="300" smtClean="0">
              <a:solidFill>
                <a:srgbClr val="969696"/>
              </a:solidFill>
              <a:latin typeface="+mn-ea"/>
            </a:endParaRPr>
          </a:p>
        </p:txBody>
      </p:sp>
      <p:sp>
        <p:nvSpPr>
          <p:cNvPr id="18" name="MH_Others_1"/>
          <p:cNvSpPr/>
          <p:nvPr>
            <p:custDataLst>
              <p:tags r:id="rId7"/>
            </p:custDataLst>
          </p:nvPr>
        </p:nvSpPr>
        <p:spPr>
          <a:xfrm rot="16200000">
            <a:off x="153033" y="3048629"/>
            <a:ext cx="3681738" cy="762002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2800" spc="500" dirty="0">
              <a:solidFill>
                <a:schemeClr val="accent1">
                  <a:lumMod val="40000"/>
                  <a:lumOff val="60000"/>
                </a:schemeClr>
              </a:solidFill>
              <a:latin typeface="Elephant" panose="02020904090505020303" pitchFamily="18" charset="0"/>
              <a:ea typeface="华文中宋" panose="0201060004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spc="50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Elephant" panose="02020904090505020303" pitchFamily="18" charset="0"/>
                <a:ea typeface="华文中宋" panose="02010600040101010101" pitchFamily="2" charset="-122"/>
              </a:rPr>
              <a:t>CONTENTS</a:t>
            </a:r>
            <a:endParaRPr lang="zh-CN" altLang="en-US" sz="2800" spc="500" dirty="0">
              <a:solidFill>
                <a:schemeClr val="accent1">
                  <a:lumMod val="40000"/>
                  <a:lumOff val="60000"/>
                </a:schemeClr>
              </a:solidFill>
              <a:latin typeface="Elephant" panose="02020904090505020303" pitchFamily="18" charset="0"/>
              <a:ea typeface="华文中宋" panose="02010600040101010101" pitchFamily="2" charset="-122"/>
            </a:endParaRPr>
          </a:p>
        </p:txBody>
      </p:sp>
      <p:sp>
        <p:nvSpPr>
          <p:cNvPr id="21" name="MH_Others_2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109210" y="2829466"/>
            <a:ext cx="57444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60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9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一、系统登录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登录方式一：</a:t>
            </a:r>
            <a:endParaRPr lang="en-US" altLang="zh-CN" dirty="0" smtClean="0"/>
          </a:p>
          <a:p>
            <a:r>
              <a:rPr lang="zh-CN" altLang="zh-CN" dirty="0" smtClean="0"/>
              <a:t>通过登录</a:t>
            </a:r>
            <a:r>
              <a:rPr lang="zh-CN" altLang="en-US" dirty="0" smtClean="0"/>
              <a:t>我校</a:t>
            </a:r>
            <a:r>
              <a:rPr lang="zh-CN" altLang="en-US" dirty="0" smtClean="0">
                <a:solidFill>
                  <a:srgbClr val="C00000"/>
                </a:solidFill>
              </a:rPr>
              <a:t>“校园信息门户”</a:t>
            </a:r>
            <a:r>
              <a:rPr lang="zh-CN" altLang="zh-CN" dirty="0" smtClean="0"/>
              <a:t>中的快速连接，选择“</a:t>
            </a:r>
            <a:r>
              <a:rPr lang="zh-CN" altLang="en-US" dirty="0" smtClean="0">
                <a:solidFill>
                  <a:srgbClr val="C00000"/>
                </a:solidFill>
              </a:rPr>
              <a:t>办公系统</a:t>
            </a:r>
            <a:r>
              <a:rPr lang="zh-CN" altLang="zh-CN" dirty="0" smtClean="0">
                <a:solidFill>
                  <a:srgbClr val="C00000"/>
                </a:solidFill>
              </a:rPr>
              <a:t>”</a:t>
            </a:r>
            <a:r>
              <a:rPr lang="zh-CN" altLang="zh-CN" dirty="0" smtClean="0"/>
              <a:t>进入。</a:t>
            </a:r>
            <a:endParaRPr lang="zh-CN" altLang="zh-CN" dirty="0" smtClean="0"/>
          </a:p>
          <a:p>
            <a:r>
              <a:rPr lang="zh-CN" altLang="zh-CN" dirty="0" smtClean="0"/>
              <a:t>由于该平台采用</a:t>
            </a:r>
            <a:r>
              <a:rPr lang="zh-CN" altLang="en-US" dirty="0" smtClean="0"/>
              <a:t>我校</a:t>
            </a:r>
            <a:r>
              <a:rPr lang="zh-CN" altLang="zh-CN" dirty="0" smtClean="0"/>
              <a:t>数字校园统一认证平台进行登录认证，请</a:t>
            </a:r>
            <a:r>
              <a:rPr lang="zh-CN" altLang="zh-CN" dirty="0" smtClean="0">
                <a:solidFill>
                  <a:srgbClr val="C00000"/>
                </a:solidFill>
              </a:rPr>
              <a:t>忽略</a:t>
            </a:r>
            <a:r>
              <a:rPr lang="zh-CN" altLang="en-US" dirty="0"/>
              <a:t>系统</a:t>
            </a:r>
            <a:r>
              <a:rPr lang="zh-CN" altLang="zh-CN" dirty="0" smtClean="0"/>
              <a:t>内的</a:t>
            </a:r>
            <a:r>
              <a:rPr lang="zh-CN" altLang="zh-CN" dirty="0" smtClean="0">
                <a:solidFill>
                  <a:srgbClr val="C00000"/>
                </a:solidFill>
              </a:rPr>
              <a:t>修改密码</a:t>
            </a:r>
            <a:r>
              <a:rPr lang="zh-CN" altLang="zh-CN" dirty="0" smtClean="0"/>
              <a:t>功能。如需修改登录密码，修改方法与</a:t>
            </a:r>
            <a:r>
              <a:rPr lang="en-US" altLang="zh-CN" dirty="0" smtClean="0"/>
              <a:t>OA</a:t>
            </a:r>
            <a:r>
              <a:rPr lang="zh-CN" altLang="zh-CN" dirty="0" smtClean="0"/>
              <a:t>办公平台修改密码的方式一致。</a:t>
            </a:r>
            <a:endParaRPr lang="zh-CN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57200" y="2131060"/>
            <a:ext cx="8229600" cy="346329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"/>
          <a:srcRect l="4560" t="19536" r="5700" b="9187"/>
          <a:stretch>
            <a:fillRect/>
          </a:stretch>
        </p:blipFill>
        <p:spPr bwMode="auto">
          <a:xfrm>
            <a:off x="189865" y="1122045"/>
            <a:ext cx="8496935" cy="4464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265748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3600" dirty="0" smtClean="0"/>
              <a:t>登录步骤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23528" y="1196752"/>
            <a:ext cx="8229600" cy="4525963"/>
          </a:xfrm>
        </p:spPr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、绑定手机号</a:t>
            </a: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/>
          <a:srcRect l="7" t="12710"/>
          <a:stretch>
            <a:fillRect/>
          </a:stretch>
        </p:blipFill>
        <p:spPr bwMode="auto">
          <a:xfrm>
            <a:off x="243205" y="2286635"/>
            <a:ext cx="8536305" cy="3959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zh-CN" sz="3600" dirty="0" smtClean="0"/>
              <a:t>四、业务授权体系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CN" altLang="zh-CN" dirty="0" smtClean="0"/>
              <a:t>为加强项目授权管理、明晰授权关系，清楚的跟踪到业务的实际经办人，</a:t>
            </a:r>
            <a:r>
              <a:rPr lang="zh-CN" altLang="en-US" dirty="0" smtClean="0"/>
              <a:t>财务网上</a:t>
            </a:r>
            <a:r>
              <a:rPr lang="zh-CN" altLang="zh-CN" dirty="0" smtClean="0"/>
              <a:t>综合服务平台采用</a:t>
            </a:r>
            <a:r>
              <a:rPr lang="zh-CN" altLang="zh-CN" dirty="0" smtClean="0">
                <a:solidFill>
                  <a:srgbClr val="C00000"/>
                </a:solidFill>
              </a:rPr>
              <a:t>业务授权体系</a:t>
            </a:r>
            <a:r>
              <a:rPr lang="zh-CN" altLang="zh-CN" dirty="0" smtClean="0"/>
              <a:t>。</a:t>
            </a:r>
            <a:endParaRPr lang="zh-CN" altLang="zh-CN" dirty="0" smtClean="0"/>
          </a:p>
          <a:p>
            <a:r>
              <a:rPr lang="zh-CN" altLang="zh-CN" dirty="0" smtClean="0"/>
              <a:t>每一个项目</a:t>
            </a:r>
            <a:r>
              <a:rPr lang="zh-CN" altLang="zh-CN" dirty="0" smtClean="0">
                <a:solidFill>
                  <a:srgbClr val="C00000"/>
                </a:solidFill>
              </a:rPr>
              <a:t>初始</a:t>
            </a:r>
            <a:r>
              <a:rPr lang="zh-CN" altLang="zh-CN" dirty="0" smtClean="0"/>
              <a:t>之时，只有</a:t>
            </a:r>
            <a:r>
              <a:rPr lang="zh-CN" altLang="zh-CN" dirty="0" smtClean="0">
                <a:solidFill>
                  <a:srgbClr val="C00000"/>
                </a:solidFill>
              </a:rPr>
              <a:t>项目负责人</a:t>
            </a:r>
            <a:r>
              <a:rPr lang="zh-CN" altLang="zh-CN" dirty="0" smtClean="0"/>
              <a:t>可以在个人账户中看到和操作该经费；如项目负责人需要</a:t>
            </a:r>
            <a:r>
              <a:rPr lang="zh-CN" altLang="zh-CN" dirty="0" smtClean="0">
                <a:solidFill>
                  <a:srgbClr val="C00000"/>
                </a:solidFill>
              </a:rPr>
              <a:t>其他人（在职职工</a:t>
            </a:r>
            <a:r>
              <a:rPr lang="zh-CN" altLang="en-US" dirty="0" smtClean="0">
                <a:solidFill>
                  <a:srgbClr val="C00000"/>
                </a:solidFill>
              </a:rPr>
              <a:t>、科研助理等</a:t>
            </a:r>
            <a:r>
              <a:rPr lang="zh-CN" altLang="zh-CN" dirty="0" smtClean="0">
                <a:solidFill>
                  <a:srgbClr val="C00000"/>
                </a:solidFill>
              </a:rPr>
              <a:t>）</a:t>
            </a:r>
            <a:r>
              <a:rPr lang="zh-CN" altLang="zh-CN" dirty="0" smtClean="0"/>
              <a:t>可以在其个人账户中</a:t>
            </a:r>
            <a:r>
              <a:rPr lang="zh-CN" altLang="en-US" dirty="0" smtClean="0"/>
              <a:t>查询</a:t>
            </a:r>
            <a:r>
              <a:rPr lang="zh-CN" altLang="zh-CN" dirty="0" smtClean="0"/>
              <a:t>和操作该项目经费，应当在项目</a:t>
            </a:r>
            <a:r>
              <a:rPr lang="zh-CN" altLang="zh-CN" dirty="0" smtClean="0">
                <a:solidFill>
                  <a:srgbClr val="C00000"/>
                </a:solidFill>
              </a:rPr>
              <a:t>授权管理</a:t>
            </a:r>
            <a:r>
              <a:rPr lang="zh-CN" altLang="zh-CN" dirty="0" smtClean="0"/>
              <a:t>中对该人进行</a:t>
            </a:r>
            <a:r>
              <a:rPr lang="zh-CN" altLang="zh-CN" dirty="0" smtClean="0">
                <a:solidFill>
                  <a:srgbClr val="C00000"/>
                </a:solidFill>
              </a:rPr>
              <a:t>授权操作</a:t>
            </a:r>
            <a:r>
              <a:rPr lang="zh-CN" altLang="zh-CN" dirty="0" smtClean="0"/>
              <a:t>。每笔业务在网上办理报账的</a:t>
            </a:r>
            <a:r>
              <a:rPr lang="zh-CN" altLang="zh-CN" dirty="0" smtClean="0">
                <a:solidFill>
                  <a:srgbClr val="C00000"/>
                </a:solidFill>
              </a:rPr>
              <a:t>提交人</a:t>
            </a:r>
            <a:r>
              <a:rPr lang="zh-CN" altLang="zh-CN" dirty="0" smtClean="0"/>
              <a:t>，将是该笔业务在正式记账时的</a:t>
            </a:r>
            <a:r>
              <a:rPr lang="zh-CN" altLang="zh-CN" dirty="0" smtClean="0">
                <a:solidFill>
                  <a:srgbClr val="C00000"/>
                </a:solidFill>
              </a:rPr>
              <a:t>经办人。</a:t>
            </a:r>
            <a:r>
              <a:rPr lang="zh-CN" altLang="zh-CN" dirty="0" smtClean="0"/>
              <a:t>授权操作包含对</a:t>
            </a:r>
            <a:r>
              <a:rPr lang="zh-CN" altLang="zh-CN" dirty="0" smtClean="0">
                <a:solidFill>
                  <a:srgbClr val="C00000"/>
                </a:solidFill>
              </a:rPr>
              <a:t>经办人</a:t>
            </a:r>
            <a:r>
              <a:rPr lang="zh-CN" altLang="zh-CN" dirty="0" smtClean="0"/>
              <a:t>、项目授权</a:t>
            </a:r>
            <a:r>
              <a:rPr lang="zh-CN" altLang="en-US" dirty="0" smtClean="0"/>
              <a:t>的</a:t>
            </a:r>
            <a:r>
              <a:rPr lang="zh-CN" altLang="zh-CN" dirty="0" smtClean="0">
                <a:solidFill>
                  <a:srgbClr val="C00000"/>
                </a:solidFill>
              </a:rPr>
              <a:t>额度</a:t>
            </a:r>
            <a:r>
              <a:rPr lang="zh-CN" altLang="zh-CN" dirty="0" smtClean="0"/>
              <a:t>和</a:t>
            </a:r>
            <a:r>
              <a:rPr lang="zh-CN" altLang="en-US" dirty="0" smtClean="0"/>
              <a:t>授权</a:t>
            </a:r>
            <a:r>
              <a:rPr lang="zh-CN" altLang="zh-CN" dirty="0" smtClean="0">
                <a:solidFill>
                  <a:srgbClr val="C00000"/>
                </a:solidFill>
              </a:rPr>
              <a:t>时间</a:t>
            </a:r>
            <a:r>
              <a:rPr lang="zh-CN" altLang="zh-CN" dirty="0" smtClean="0"/>
              <a:t>的控制</a:t>
            </a:r>
            <a:r>
              <a:rPr lang="zh-CN" altLang="en-US" dirty="0" smtClean="0"/>
              <a:t>。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业务授权注意事项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 smtClean="0"/>
              <a:t>在该平台中项目负责人如需他人代为管理和办理相关的财务事项，采用对相关人员进行</a:t>
            </a:r>
            <a:r>
              <a:rPr lang="zh-CN" altLang="zh-CN" dirty="0" smtClean="0">
                <a:solidFill>
                  <a:srgbClr val="C00000"/>
                </a:solidFill>
              </a:rPr>
              <a:t>主动授权</a:t>
            </a:r>
            <a:r>
              <a:rPr lang="zh-CN" altLang="zh-CN" dirty="0" smtClean="0"/>
              <a:t>，而后相关人员采用其</a:t>
            </a:r>
            <a:r>
              <a:rPr lang="zh-CN" altLang="zh-CN" dirty="0" smtClean="0">
                <a:solidFill>
                  <a:srgbClr val="C00000"/>
                </a:solidFill>
              </a:rPr>
              <a:t>个人账户</a:t>
            </a:r>
            <a:r>
              <a:rPr lang="zh-CN" altLang="zh-CN" dirty="0" smtClean="0"/>
              <a:t>操作的方式。</a:t>
            </a:r>
            <a:endParaRPr lang="zh-CN" altLang="zh-CN" dirty="0" smtClean="0"/>
          </a:p>
          <a:p>
            <a:r>
              <a:rPr lang="zh-CN" altLang="zh-CN" dirty="0" smtClean="0"/>
              <a:t>切记！</a:t>
            </a:r>
            <a:r>
              <a:rPr lang="zh-CN" altLang="zh-CN" b="1" dirty="0" smtClean="0">
                <a:solidFill>
                  <a:srgbClr val="C00000"/>
                </a:solidFill>
              </a:rPr>
              <a:t>安全提醒</a:t>
            </a:r>
            <a:r>
              <a:rPr lang="zh-CN" altLang="zh-CN" dirty="0" smtClean="0"/>
              <a:t>：所有用户，都应使用</a:t>
            </a:r>
            <a:r>
              <a:rPr lang="zh-CN" altLang="zh-CN" dirty="0" smtClean="0">
                <a:solidFill>
                  <a:srgbClr val="C00000"/>
                </a:solidFill>
              </a:rPr>
              <a:t>自己的账户</a:t>
            </a:r>
            <a:r>
              <a:rPr lang="zh-CN" altLang="zh-CN" dirty="0" smtClean="0"/>
              <a:t>进行操作，不可将自己的统一认证账户密码泄漏于其他人，否则将会导致他人可访问如邮件、</a:t>
            </a:r>
            <a:r>
              <a:rPr lang="en-US" altLang="zh-CN" dirty="0" smtClean="0"/>
              <a:t>OA</a:t>
            </a:r>
            <a:r>
              <a:rPr lang="zh-CN" altLang="zh-CN" dirty="0" smtClean="0"/>
              <a:t>等校内其它系统！</a:t>
            </a:r>
            <a:endParaRPr lang="zh-CN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H_Number_1">
            <a:hlinkClick r:id="rId1" action="ppaction://hlinksldjump"/>
          </p:cNvPr>
          <p:cNvSpPr/>
          <p:nvPr>
            <p:custDataLst>
              <p:tags r:id="rId2"/>
            </p:custDataLst>
          </p:nvPr>
        </p:nvSpPr>
        <p:spPr>
          <a:xfrm>
            <a:off x="4087577" y="1582061"/>
            <a:ext cx="419736" cy="419736"/>
          </a:xfrm>
          <a:custGeom>
            <a:avLst/>
            <a:gdLst>
              <a:gd name="connsiteX0" fmla="*/ 76200 w 406400"/>
              <a:gd name="connsiteY0" fmla="*/ 76200 h 406400"/>
              <a:gd name="connsiteX1" fmla="*/ 406400 w 406400"/>
              <a:gd name="connsiteY1" fmla="*/ 76200 h 406400"/>
              <a:gd name="connsiteX2" fmla="*/ 406400 w 406400"/>
              <a:gd name="connsiteY2" fmla="*/ 406400 h 406400"/>
              <a:gd name="connsiteX3" fmla="*/ 76200 w 406400"/>
              <a:gd name="connsiteY3" fmla="*/ 406400 h 406400"/>
              <a:gd name="connsiteX4" fmla="*/ 0 w 406400"/>
              <a:gd name="connsiteY4" fmla="*/ 0 h 406400"/>
              <a:gd name="connsiteX5" fmla="*/ 76200 w 406400"/>
              <a:gd name="connsiteY5" fmla="*/ 0 h 406400"/>
              <a:gd name="connsiteX6" fmla="*/ 76200 w 406400"/>
              <a:gd name="connsiteY6" fmla="*/ 76200 h 406400"/>
              <a:gd name="connsiteX7" fmla="*/ 0 w 406400"/>
              <a:gd name="connsiteY7" fmla="*/ 762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76200" y="76200"/>
                </a:moveTo>
                <a:lnTo>
                  <a:pt x="406400" y="76200"/>
                </a:lnTo>
                <a:lnTo>
                  <a:pt x="406400" y="406400"/>
                </a:lnTo>
                <a:lnTo>
                  <a:pt x="76200" y="406400"/>
                </a:lnTo>
                <a:close/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7999" tIns="107999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smtClean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2000" smtClean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MH_Entry_1">
            <a:hlinkClick r:id="rId1" action="ppaction://hlinksldjump"/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783080" y="1582061"/>
            <a:ext cx="3853352" cy="50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800" spc="300" smtClean="0">
                <a:solidFill>
                  <a:srgbClr val="969696"/>
                </a:solidFill>
                <a:latin typeface="+mn-ea"/>
              </a:rPr>
              <a:t>系统介绍</a:t>
            </a:r>
            <a:endParaRPr lang="zh-CN" altLang="en-US" sz="2800" spc="300" smtClean="0">
              <a:solidFill>
                <a:srgbClr val="969696"/>
              </a:solidFill>
              <a:latin typeface="+mn-ea"/>
            </a:endParaRPr>
          </a:p>
        </p:txBody>
      </p:sp>
      <p:sp>
        <p:nvSpPr>
          <p:cNvPr id="13" name="MH_Number_2"/>
          <p:cNvSpPr/>
          <p:nvPr>
            <p:custDataLst>
              <p:tags r:id="rId4"/>
            </p:custDataLst>
          </p:nvPr>
        </p:nvSpPr>
        <p:spPr>
          <a:xfrm>
            <a:off x="4087577" y="2379558"/>
            <a:ext cx="419736" cy="419736"/>
          </a:xfrm>
          <a:custGeom>
            <a:avLst/>
            <a:gdLst>
              <a:gd name="connsiteX0" fmla="*/ 76200 w 406400"/>
              <a:gd name="connsiteY0" fmla="*/ 76200 h 406400"/>
              <a:gd name="connsiteX1" fmla="*/ 406400 w 406400"/>
              <a:gd name="connsiteY1" fmla="*/ 76200 h 406400"/>
              <a:gd name="connsiteX2" fmla="*/ 406400 w 406400"/>
              <a:gd name="connsiteY2" fmla="*/ 406400 h 406400"/>
              <a:gd name="connsiteX3" fmla="*/ 76200 w 406400"/>
              <a:gd name="connsiteY3" fmla="*/ 406400 h 406400"/>
              <a:gd name="connsiteX4" fmla="*/ 0 w 406400"/>
              <a:gd name="connsiteY4" fmla="*/ 0 h 406400"/>
              <a:gd name="connsiteX5" fmla="*/ 76200 w 406400"/>
              <a:gd name="connsiteY5" fmla="*/ 0 h 406400"/>
              <a:gd name="connsiteX6" fmla="*/ 76200 w 406400"/>
              <a:gd name="connsiteY6" fmla="*/ 76200 h 406400"/>
              <a:gd name="connsiteX7" fmla="*/ 0 w 406400"/>
              <a:gd name="connsiteY7" fmla="*/ 762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76200" y="76200"/>
                </a:moveTo>
                <a:lnTo>
                  <a:pt x="406400" y="76200"/>
                </a:lnTo>
                <a:lnTo>
                  <a:pt x="406400" y="406400"/>
                </a:lnTo>
                <a:lnTo>
                  <a:pt x="76200" y="406400"/>
                </a:lnTo>
                <a:close/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7999" tIns="107999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smtClean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2000" smtClean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MH_Entry_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783080" y="2379558"/>
            <a:ext cx="3853352" cy="50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800" b="1" spc="300" smtClean="0">
                <a:latin typeface="+mn-ea"/>
              </a:rPr>
              <a:t>项目授权</a:t>
            </a:r>
            <a:endParaRPr lang="zh-CN" altLang="en-US" sz="2800" b="1" spc="300" smtClean="0">
              <a:latin typeface="+mn-ea"/>
            </a:endParaRPr>
          </a:p>
        </p:txBody>
      </p:sp>
      <p:sp>
        <p:nvSpPr>
          <p:cNvPr id="16" name="MH_Number_3"/>
          <p:cNvSpPr/>
          <p:nvPr>
            <p:custDataLst>
              <p:tags r:id="rId6"/>
            </p:custDataLst>
          </p:nvPr>
        </p:nvSpPr>
        <p:spPr>
          <a:xfrm>
            <a:off x="4087577" y="3177055"/>
            <a:ext cx="419736" cy="419736"/>
          </a:xfrm>
          <a:custGeom>
            <a:avLst/>
            <a:gdLst>
              <a:gd name="connsiteX0" fmla="*/ 76200 w 406400"/>
              <a:gd name="connsiteY0" fmla="*/ 76200 h 406400"/>
              <a:gd name="connsiteX1" fmla="*/ 406400 w 406400"/>
              <a:gd name="connsiteY1" fmla="*/ 76200 h 406400"/>
              <a:gd name="connsiteX2" fmla="*/ 406400 w 406400"/>
              <a:gd name="connsiteY2" fmla="*/ 406400 h 406400"/>
              <a:gd name="connsiteX3" fmla="*/ 76200 w 406400"/>
              <a:gd name="connsiteY3" fmla="*/ 406400 h 406400"/>
              <a:gd name="connsiteX4" fmla="*/ 0 w 406400"/>
              <a:gd name="connsiteY4" fmla="*/ 0 h 406400"/>
              <a:gd name="connsiteX5" fmla="*/ 76200 w 406400"/>
              <a:gd name="connsiteY5" fmla="*/ 0 h 406400"/>
              <a:gd name="connsiteX6" fmla="*/ 76200 w 406400"/>
              <a:gd name="connsiteY6" fmla="*/ 76200 h 406400"/>
              <a:gd name="connsiteX7" fmla="*/ 0 w 406400"/>
              <a:gd name="connsiteY7" fmla="*/ 762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76200" y="76200"/>
                </a:moveTo>
                <a:lnTo>
                  <a:pt x="406400" y="76200"/>
                </a:lnTo>
                <a:lnTo>
                  <a:pt x="406400" y="406400"/>
                </a:lnTo>
                <a:lnTo>
                  <a:pt x="76200" y="406400"/>
                </a:lnTo>
                <a:close/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7999" tIns="107999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smtClean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2000" smtClean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MH_Entry_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783080" y="3177055"/>
            <a:ext cx="3853352" cy="50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800" spc="300" smtClean="0">
                <a:solidFill>
                  <a:srgbClr val="969696"/>
                </a:solidFill>
                <a:latin typeface="+mn-ea"/>
              </a:rPr>
              <a:t>个人收入网上申报</a:t>
            </a:r>
            <a:endParaRPr lang="zh-CN" altLang="en-US" sz="2800" spc="300" smtClean="0">
              <a:solidFill>
                <a:srgbClr val="969696"/>
              </a:solidFill>
              <a:latin typeface="+mn-ea"/>
            </a:endParaRPr>
          </a:p>
        </p:txBody>
      </p:sp>
      <p:sp>
        <p:nvSpPr>
          <p:cNvPr id="18" name="MH_Others_1"/>
          <p:cNvSpPr/>
          <p:nvPr>
            <p:custDataLst>
              <p:tags r:id="rId8"/>
            </p:custDataLst>
          </p:nvPr>
        </p:nvSpPr>
        <p:spPr>
          <a:xfrm rot="16200000">
            <a:off x="153033" y="3048629"/>
            <a:ext cx="3681738" cy="762002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2800" spc="500" dirty="0">
              <a:solidFill>
                <a:schemeClr val="accent1">
                  <a:lumMod val="40000"/>
                  <a:lumOff val="60000"/>
                </a:schemeClr>
              </a:solidFill>
              <a:latin typeface="Elephant" panose="02020904090505020303" pitchFamily="18" charset="0"/>
              <a:ea typeface="华文中宋" panose="0201060004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spc="50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Elephant" panose="02020904090505020303" pitchFamily="18" charset="0"/>
                <a:ea typeface="华文中宋" panose="02010600040101010101" pitchFamily="2" charset="-122"/>
              </a:rPr>
              <a:t>CONTENTS</a:t>
            </a:r>
            <a:endParaRPr lang="zh-CN" altLang="en-US" sz="2800" spc="500" dirty="0">
              <a:solidFill>
                <a:schemeClr val="accent1">
                  <a:lumMod val="40000"/>
                  <a:lumOff val="60000"/>
                </a:schemeClr>
              </a:solidFill>
              <a:latin typeface="Elephant" panose="02020904090505020303" pitchFamily="18" charset="0"/>
              <a:ea typeface="华文中宋" panose="02010600040101010101" pitchFamily="2" charset="-122"/>
            </a:endParaRPr>
          </a:p>
        </p:txBody>
      </p:sp>
      <p:sp>
        <p:nvSpPr>
          <p:cNvPr id="21" name="MH_Others_2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09210" y="2829466"/>
            <a:ext cx="57444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60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0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项目授权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项目授权分类：</a:t>
            </a:r>
            <a:endParaRPr lang="en-US" altLang="zh-CN" dirty="0" smtClean="0"/>
          </a:p>
          <a:p>
            <a:endParaRPr lang="zh-CN" altLang="en-US" dirty="0"/>
          </a:p>
        </p:txBody>
      </p:sp>
      <p:graphicFrame>
        <p:nvGraphicFramePr>
          <p:cNvPr id="5" name="图示 4"/>
          <p:cNvGraphicFramePr/>
          <p:nvPr/>
        </p:nvGraphicFramePr>
        <p:xfrm>
          <a:off x="1547664" y="191683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一、项目授权管理</a:t>
            </a:r>
            <a:endParaRPr lang="zh-CN" altLang="en-US" sz="3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/>
          <a:srcRect l="-884" t="16185"/>
          <a:stretch>
            <a:fillRect/>
          </a:stretch>
        </p:blipFill>
        <p:spPr bwMode="auto">
          <a:xfrm>
            <a:off x="467995" y="2132965"/>
            <a:ext cx="8185785" cy="4104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/>
          <a:srcRect t="16143"/>
          <a:stretch>
            <a:fillRect/>
          </a:stretch>
        </p:blipFill>
        <p:spPr bwMode="auto">
          <a:xfrm>
            <a:off x="107950" y="1873885"/>
            <a:ext cx="8672830" cy="3743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标题 2"/>
          <p:cNvSpPr txBox="1"/>
          <p:nvPr/>
        </p:nvSpPr>
        <p:spPr>
          <a:xfrm>
            <a:off x="395536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授权界面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zh-CN" sz="3600" dirty="0" smtClean="0"/>
              <a:t>网上报账额度</a:t>
            </a:r>
            <a:r>
              <a:rPr lang="zh-CN" altLang="en-US" sz="3600" dirty="0" smtClean="0"/>
              <a:t>界面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 smtClean="0"/>
              <a:t>指为被授权人授予网上报账系统里具体的项目报销额度分配</a:t>
            </a:r>
            <a:endParaRPr lang="zh-CN" altLang="en-US" dirty="0" smtClean="0"/>
          </a:p>
          <a:p>
            <a:endParaRPr lang="en-US" altLang="zh-CN" dirty="0" smtClean="0"/>
          </a:p>
          <a:p>
            <a:r>
              <a:rPr lang="zh-CN" altLang="zh-CN" dirty="0" smtClean="0"/>
              <a:t>注意，请核对自动带出的</a:t>
            </a:r>
            <a:r>
              <a:rPr lang="zh-CN" altLang="zh-CN" dirty="0" smtClean="0">
                <a:solidFill>
                  <a:srgbClr val="C00000"/>
                </a:solidFill>
              </a:rPr>
              <a:t>人名</a:t>
            </a:r>
            <a:r>
              <a:rPr lang="zh-CN" altLang="zh-CN" dirty="0" smtClean="0"/>
              <a:t>是否正确。并可根据实际需要，填写</a:t>
            </a:r>
            <a:r>
              <a:rPr lang="zh-CN" altLang="zh-CN" dirty="0" smtClean="0">
                <a:solidFill>
                  <a:srgbClr val="C00000"/>
                </a:solidFill>
              </a:rPr>
              <a:t>授权额度</a:t>
            </a:r>
            <a:r>
              <a:rPr lang="zh-CN" altLang="zh-CN" dirty="0" smtClean="0"/>
              <a:t>。填写完成后点击</a:t>
            </a:r>
            <a:r>
              <a:rPr lang="en-US" altLang="zh-CN" dirty="0" smtClean="0"/>
              <a:t>【</a:t>
            </a:r>
            <a:r>
              <a:rPr lang="zh-CN" altLang="zh-CN" dirty="0" smtClean="0"/>
              <a:t>确定</a:t>
            </a:r>
            <a:r>
              <a:rPr lang="en-US" altLang="zh-CN" dirty="0" smtClean="0"/>
              <a:t>】</a:t>
            </a:r>
            <a:r>
              <a:rPr lang="zh-CN" altLang="zh-CN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zh-CN" sz="3600" dirty="0" smtClean="0"/>
              <a:t>三、项目授权查询及取消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r>
              <a:rPr lang="zh-CN" altLang="zh-CN" dirty="0" smtClean="0"/>
              <a:t>点击</a:t>
            </a:r>
            <a:r>
              <a:rPr lang="en-US" altLang="zh-CN" dirty="0" smtClean="0"/>
              <a:t>【</a:t>
            </a:r>
            <a:r>
              <a:rPr lang="zh-CN" altLang="zh-CN" dirty="0" smtClean="0"/>
              <a:t>项目授权查询及取消</a:t>
            </a:r>
            <a:r>
              <a:rPr lang="en-US" altLang="zh-CN" dirty="0" smtClean="0"/>
              <a:t>】</a:t>
            </a:r>
            <a:r>
              <a:rPr lang="zh-CN" altLang="zh-CN" dirty="0" smtClean="0"/>
              <a:t>，可取消被授权人的权限。这里注意，该操作是</a:t>
            </a:r>
            <a:r>
              <a:rPr lang="zh-CN" altLang="zh-CN" dirty="0" smtClean="0">
                <a:solidFill>
                  <a:srgbClr val="C00000"/>
                </a:solidFill>
              </a:rPr>
              <a:t>取消</a:t>
            </a:r>
            <a:r>
              <a:rPr lang="zh-CN" altLang="zh-CN" dirty="0" smtClean="0"/>
              <a:t>了被授权人</a:t>
            </a:r>
            <a:r>
              <a:rPr lang="zh-CN" altLang="zh-CN" dirty="0" smtClean="0">
                <a:solidFill>
                  <a:srgbClr val="C00000"/>
                </a:solidFill>
              </a:rPr>
              <a:t>报销额度</a:t>
            </a:r>
            <a:r>
              <a:rPr lang="zh-CN" altLang="zh-CN" dirty="0" smtClean="0"/>
              <a:t>的权限，取消其他权限请参见上文项目授权</a:t>
            </a:r>
            <a:r>
              <a:rPr lang="zh-CN" altLang="en-US" dirty="0" smtClean="0"/>
              <a:t>管理</a:t>
            </a:r>
            <a:r>
              <a:rPr lang="zh-CN" altLang="zh-CN" dirty="0" smtClean="0"/>
              <a:t>。</a:t>
            </a:r>
            <a:endParaRPr lang="en-US" altLang="zh-CN" dirty="0" smtClean="0"/>
          </a:p>
          <a:p>
            <a:r>
              <a:rPr lang="zh-CN" altLang="zh-CN" dirty="0" smtClean="0"/>
              <a:t>点击查看</a:t>
            </a:r>
            <a:r>
              <a:rPr lang="en-US" altLang="zh-CN" dirty="0" smtClean="0"/>
              <a:t>【</a:t>
            </a:r>
            <a:r>
              <a:rPr lang="zh-CN" altLang="zh-CN" dirty="0" smtClean="0"/>
              <a:t>项目授权日志</a:t>
            </a:r>
            <a:r>
              <a:rPr lang="en-US" altLang="zh-CN" dirty="0" smtClean="0"/>
              <a:t>】</a:t>
            </a:r>
            <a:r>
              <a:rPr lang="zh-CN" altLang="zh-CN" dirty="0" smtClean="0"/>
              <a:t>，</a:t>
            </a:r>
            <a:r>
              <a:rPr lang="zh-CN" altLang="en-US" dirty="0" smtClean="0"/>
              <a:t>可</a:t>
            </a:r>
            <a:r>
              <a:rPr lang="zh-CN" altLang="zh-CN" dirty="0" smtClean="0"/>
              <a:t>具体查看项目授权</a:t>
            </a:r>
            <a:r>
              <a:rPr lang="zh-CN" altLang="en-US" dirty="0" smtClean="0"/>
              <a:t>的详细情况</a:t>
            </a:r>
            <a:r>
              <a:rPr lang="zh-CN" altLang="zh-CN" dirty="0" smtClean="0"/>
              <a:t>。</a:t>
            </a:r>
            <a:endParaRPr lang="zh-CN" altLang="en-US" dirty="0" smtClean="0"/>
          </a:p>
          <a:p>
            <a:endParaRPr lang="zh-CN" altLang="en-US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H_Number_1">
            <a:hlinkClick r:id="rId1" action="ppaction://hlinksldjump"/>
          </p:cNvPr>
          <p:cNvSpPr/>
          <p:nvPr>
            <p:custDataLst>
              <p:tags r:id="rId2"/>
            </p:custDataLst>
          </p:nvPr>
        </p:nvSpPr>
        <p:spPr>
          <a:xfrm>
            <a:off x="4087577" y="1582061"/>
            <a:ext cx="419736" cy="419736"/>
          </a:xfrm>
          <a:custGeom>
            <a:avLst/>
            <a:gdLst>
              <a:gd name="connsiteX0" fmla="*/ 76200 w 406400"/>
              <a:gd name="connsiteY0" fmla="*/ 76200 h 406400"/>
              <a:gd name="connsiteX1" fmla="*/ 406400 w 406400"/>
              <a:gd name="connsiteY1" fmla="*/ 76200 h 406400"/>
              <a:gd name="connsiteX2" fmla="*/ 406400 w 406400"/>
              <a:gd name="connsiteY2" fmla="*/ 406400 h 406400"/>
              <a:gd name="connsiteX3" fmla="*/ 76200 w 406400"/>
              <a:gd name="connsiteY3" fmla="*/ 406400 h 406400"/>
              <a:gd name="connsiteX4" fmla="*/ 0 w 406400"/>
              <a:gd name="connsiteY4" fmla="*/ 0 h 406400"/>
              <a:gd name="connsiteX5" fmla="*/ 76200 w 406400"/>
              <a:gd name="connsiteY5" fmla="*/ 0 h 406400"/>
              <a:gd name="connsiteX6" fmla="*/ 76200 w 406400"/>
              <a:gd name="connsiteY6" fmla="*/ 76200 h 406400"/>
              <a:gd name="connsiteX7" fmla="*/ 0 w 406400"/>
              <a:gd name="connsiteY7" fmla="*/ 762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76200" y="76200"/>
                </a:moveTo>
                <a:lnTo>
                  <a:pt x="406400" y="76200"/>
                </a:lnTo>
                <a:lnTo>
                  <a:pt x="406400" y="406400"/>
                </a:lnTo>
                <a:lnTo>
                  <a:pt x="76200" y="406400"/>
                </a:lnTo>
                <a:close/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7999" tIns="107999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smtClean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2000" smtClean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MH_Entry_1">
            <a:hlinkClick r:id="rId1" action="ppaction://hlinksldjump"/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783080" y="1582061"/>
            <a:ext cx="3853352" cy="50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800" spc="300" smtClean="0">
                <a:solidFill>
                  <a:srgbClr val="969696"/>
                </a:solidFill>
                <a:latin typeface="+mn-ea"/>
              </a:rPr>
              <a:t>系统介绍</a:t>
            </a:r>
            <a:endParaRPr lang="zh-CN" altLang="en-US" sz="2800" spc="300" smtClean="0">
              <a:solidFill>
                <a:srgbClr val="969696"/>
              </a:solidFill>
              <a:latin typeface="+mn-ea"/>
            </a:endParaRPr>
          </a:p>
        </p:txBody>
      </p:sp>
      <p:sp>
        <p:nvSpPr>
          <p:cNvPr id="13" name="MH_Number_2">
            <a:hlinkClick r:id="rId4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4087577" y="2379558"/>
            <a:ext cx="419736" cy="419736"/>
          </a:xfrm>
          <a:custGeom>
            <a:avLst/>
            <a:gdLst>
              <a:gd name="connsiteX0" fmla="*/ 76200 w 406400"/>
              <a:gd name="connsiteY0" fmla="*/ 76200 h 406400"/>
              <a:gd name="connsiteX1" fmla="*/ 406400 w 406400"/>
              <a:gd name="connsiteY1" fmla="*/ 76200 h 406400"/>
              <a:gd name="connsiteX2" fmla="*/ 406400 w 406400"/>
              <a:gd name="connsiteY2" fmla="*/ 406400 h 406400"/>
              <a:gd name="connsiteX3" fmla="*/ 76200 w 406400"/>
              <a:gd name="connsiteY3" fmla="*/ 406400 h 406400"/>
              <a:gd name="connsiteX4" fmla="*/ 0 w 406400"/>
              <a:gd name="connsiteY4" fmla="*/ 0 h 406400"/>
              <a:gd name="connsiteX5" fmla="*/ 76200 w 406400"/>
              <a:gd name="connsiteY5" fmla="*/ 0 h 406400"/>
              <a:gd name="connsiteX6" fmla="*/ 76200 w 406400"/>
              <a:gd name="connsiteY6" fmla="*/ 76200 h 406400"/>
              <a:gd name="connsiteX7" fmla="*/ 0 w 406400"/>
              <a:gd name="connsiteY7" fmla="*/ 762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76200" y="76200"/>
                </a:moveTo>
                <a:lnTo>
                  <a:pt x="406400" y="76200"/>
                </a:lnTo>
                <a:lnTo>
                  <a:pt x="406400" y="406400"/>
                </a:lnTo>
                <a:lnTo>
                  <a:pt x="76200" y="406400"/>
                </a:lnTo>
                <a:close/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7999" tIns="107999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smtClean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2000" smtClean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MH_Entry_2">
            <a:hlinkClick r:id="rId4" action="ppaction://hlinksldjump"/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783080" y="2379558"/>
            <a:ext cx="3853352" cy="50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800" spc="300" smtClean="0">
                <a:solidFill>
                  <a:srgbClr val="969696"/>
                </a:solidFill>
                <a:latin typeface="+mn-ea"/>
              </a:rPr>
              <a:t>项目授权</a:t>
            </a:r>
            <a:endParaRPr lang="zh-CN" altLang="en-US" sz="2800" spc="300" smtClean="0">
              <a:solidFill>
                <a:srgbClr val="969696"/>
              </a:solidFill>
              <a:latin typeface="+mn-ea"/>
            </a:endParaRPr>
          </a:p>
        </p:txBody>
      </p:sp>
      <p:sp>
        <p:nvSpPr>
          <p:cNvPr id="16" name="MH_Number_3"/>
          <p:cNvSpPr/>
          <p:nvPr>
            <p:custDataLst>
              <p:tags r:id="rId7"/>
            </p:custDataLst>
          </p:nvPr>
        </p:nvSpPr>
        <p:spPr>
          <a:xfrm>
            <a:off x="4087577" y="3177055"/>
            <a:ext cx="419736" cy="419736"/>
          </a:xfrm>
          <a:custGeom>
            <a:avLst/>
            <a:gdLst>
              <a:gd name="connsiteX0" fmla="*/ 76200 w 406400"/>
              <a:gd name="connsiteY0" fmla="*/ 76200 h 406400"/>
              <a:gd name="connsiteX1" fmla="*/ 406400 w 406400"/>
              <a:gd name="connsiteY1" fmla="*/ 76200 h 406400"/>
              <a:gd name="connsiteX2" fmla="*/ 406400 w 406400"/>
              <a:gd name="connsiteY2" fmla="*/ 406400 h 406400"/>
              <a:gd name="connsiteX3" fmla="*/ 76200 w 406400"/>
              <a:gd name="connsiteY3" fmla="*/ 406400 h 406400"/>
              <a:gd name="connsiteX4" fmla="*/ 0 w 406400"/>
              <a:gd name="connsiteY4" fmla="*/ 0 h 406400"/>
              <a:gd name="connsiteX5" fmla="*/ 76200 w 406400"/>
              <a:gd name="connsiteY5" fmla="*/ 0 h 406400"/>
              <a:gd name="connsiteX6" fmla="*/ 76200 w 406400"/>
              <a:gd name="connsiteY6" fmla="*/ 76200 h 406400"/>
              <a:gd name="connsiteX7" fmla="*/ 0 w 406400"/>
              <a:gd name="connsiteY7" fmla="*/ 762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76200" y="76200"/>
                </a:moveTo>
                <a:lnTo>
                  <a:pt x="406400" y="76200"/>
                </a:lnTo>
                <a:lnTo>
                  <a:pt x="406400" y="406400"/>
                </a:lnTo>
                <a:lnTo>
                  <a:pt x="76200" y="406400"/>
                </a:lnTo>
                <a:close/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7999" tIns="107999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smtClean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2000" smtClean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MH_Entry_3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783080" y="3177055"/>
            <a:ext cx="3853352" cy="50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800" b="1" spc="300" smtClean="0">
                <a:latin typeface="+mn-ea"/>
              </a:rPr>
              <a:t>个人收入网上申报</a:t>
            </a:r>
            <a:endParaRPr lang="zh-CN" altLang="en-US" sz="2800" b="1" spc="300" smtClean="0">
              <a:latin typeface="+mn-ea"/>
            </a:endParaRPr>
          </a:p>
        </p:txBody>
      </p:sp>
      <p:sp>
        <p:nvSpPr>
          <p:cNvPr id="18" name="MH_Others_1"/>
          <p:cNvSpPr/>
          <p:nvPr>
            <p:custDataLst>
              <p:tags r:id="rId9"/>
            </p:custDataLst>
          </p:nvPr>
        </p:nvSpPr>
        <p:spPr>
          <a:xfrm rot="16200000">
            <a:off x="153033" y="3048629"/>
            <a:ext cx="3681738" cy="762002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2800" spc="500" dirty="0">
              <a:solidFill>
                <a:schemeClr val="accent1">
                  <a:lumMod val="40000"/>
                  <a:lumOff val="60000"/>
                </a:schemeClr>
              </a:solidFill>
              <a:latin typeface="Elephant" panose="02020904090505020303" pitchFamily="18" charset="0"/>
              <a:ea typeface="华文中宋" panose="0201060004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spc="50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Elephant" panose="02020904090505020303" pitchFamily="18" charset="0"/>
                <a:ea typeface="华文中宋" panose="02010600040101010101" pitchFamily="2" charset="-122"/>
              </a:rPr>
              <a:t>CONTENTS</a:t>
            </a:r>
            <a:endParaRPr lang="zh-CN" altLang="en-US" sz="2800" spc="500" dirty="0">
              <a:solidFill>
                <a:schemeClr val="accent1">
                  <a:lumMod val="40000"/>
                  <a:lumOff val="60000"/>
                </a:schemeClr>
              </a:solidFill>
              <a:latin typeface="Elephant" panose="02020904090505020303" pitchFamily="18" charset="0"/>
              <a:ea typeface="华文中宋" panose="02010600040101010101" pitchFamily="2" charset="-122"/>
            </a:endParaRPr>
          </a:p>
        </p:txBody>
      </p:sp>
      <p:sp>
        <p:nvSpPr>
          <p:cNvPr id="21" name="MH_Others_2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109210" y="2829466"/>
            <a:ext cx="57444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6000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个人收入网上申报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/>
          <a:lstStyle/>
          <a:p>
            <a:r>
              <a:rPr lang="zh-CN" altLang="en-US" dirty="0" smtClean="0"/>
              <a:t>个人收入网上申报分类：</a:t>
            </a:r>
            <a:endParaRPr lang="zh-CN" altLang="en-US" dirty="0"/>
          </a:p>
        </p:txBody>
      </p:sp>
      <p:graphicFrame>
        <p:nvGraphicFramePr>
          <p:cNvPr id="4" name="图示 3"/>
          <p:cNvGraphicFramePr/>
          <p:nvPr/>
        </p:nvGraphicFramePr>
        <p:xfrm>
          <a:off x="971600" y="206084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3600" dirty="0" smtClean="0"/>
              <a:t>个人收入网上申报页面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23528" y="908720"/>
            <a:ext cx="8229600" cy="4525963"/>
          </a:xfrm>
        </p:spPr>
        <p:txBody>
          <a:bodyPr/>
          <a:lstStyle/>
          <a:p>
            <a:r>
              <a:rPr lang="zh-CN" altLang="zh-CN" dirty="0" smtClean="0"/>
              <a:t>选择</a:t>
            </a:r>
            <a:r>
              <a:rPr lang="en-US" altLang="zh-CN" dirty="0" smtClean="0"/>
              <a:t>【</a:t>
            </a:r>
            <a:r>
              <a:rPr lang="zh-CN" altLang="zh-CN" dirty="0" smtClean="0"/>
              <a:t>网上申报系统</a:t>
            </a:r>
            <a:r>
              <a:rPr lang="en-US" altLang="zh-CN" dirty="0" smtClean="0"/>
              <a:t>】</a:t>
            </a:r>
            <a:r>
              <a:rPr lang="zh-CN" altLang="zh-CN" dirty="0" smtClean="0"/>
              <a:t>进行个人收入申报业务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 t="11900" r="8" b="-270"/>
          <a:stretch>
            <a:fillRect/>
          </a:stretch>
        </p:blipFill>
        <p:spPr bwMode="auto">
          <a:xfrm>
            <a:off x="323850" y="2421255"/>
            <a:ext cx="8388350" cy="3743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332656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选择需要发放的人员类别</a:t>
            </a:r>
            <a:endParaRPr lang="zh-CN" altLang="en-US" sz="2800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07720" y="1192530"/>
            <a:ext cx="7528560" cy="478663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一、学生酬金发放管理</a:t>
            </a:r>
            <a:endParaRPr lang="zh-CN" altLang="en-US" sz="3600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内容占位符 7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19455" y="259715"/>
            <a:ext cx="7705090" cy="649922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86410" y="391795"/>
            <a:ext cx="8200390" cy="569912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39470" y="417830"/>
            <a:ext cx="7302500" cy="577278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81000" y="530225"/>
            <a:ext cx="8107045" cy="600456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50190" y="685800"/>
            <a:ext cx="8625840" cy="591566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48005" y="933450"/>
            <a:ext cx="8178165" cy="499046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3600" dirty="0" smtClean="0"/>
              <a:t>二、</a:t>
            </a:r>
            <a:r>
              <a:rPr lang="zh-CN" altLang="zh-CN" sz="3600" dirty="0" smtClean="0"/>
              <a:t>校内人员其他工薪收入申报</a:t>
            </a:r>
            <a:endParaRPr lang="zh-CN" altLang="en-US" sz="36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1510" y="720090"/>
            <a:ext cx="7463155" cy="5965190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04190" y="186690"/>
            <a:ext cx="8135620" cy="648525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49935" y="433705"/>
            <a:ext cx="7799070" cy="614108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75590" y="363855"/>
            <a:ext cx="8387715" cy="613029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86105" y="264160"/>
            <a:ext cx="7917180" cy="645414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54635" y="2026285"/>
            <a:ext cx="8486140" cy="334137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zh-CN" sz="3600" dirty="0" smtClean="0"/>
              <a:t>校内人员其他工薪收入发放表</a:t>
            </a:r>
            <a:r>
              <a:rPr lang="zh-CN" altLang="en-US" sz="3600" dirty="0" smtClean="0"/>
              <a:t>打印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 smtClean="0"/>
              <a:t>提交后利用浏览器的打印功能打印学校内人员其他工薪收入发放表。</a:t>
            </a:r>
            <a:endParaRPr lang="zh-CN" altLang="en-US" dirty="0"/>
          </a:p>
        </p:txBody>
      </p:sp>
      <p:pic>
        <p:nvPicPr>
          <p:cNvPr id="4" name="图片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912421" y="2843922"/>
            <a:ext cx="7632848" cy="2664296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三、校外人员劳务申报</a:t>
            </a:r>
            <a:endParaRPr lang="zh-CN" altLang="en-US" sz="3600" dirty="0"/>
          </a:p>
        </p:txBody>
      </p:sp>
      <p:sp>
        <p:nvSpPr>
          <p:cNvPr id="79874" name="Litebulb"/>
          <p:cNvSpPr>
            <a:spLocks noEditPoints="1" noChangeArrowheads="1"/>
          </p:cNvSpPr>
          <p:nvPr/>
        </p:nvSpPr>
        <p:spPr bwMode="auto">
          <a:xfrm>
            <a:off x="0" y="2924944"/>
            <a:ext cx="360040" cy="504056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7782 h 21600"/>
              <a:gd name="T4" fmla="*/ 0 w 21600"/>
              <a:gd name="T5" fmla="*/ 7782 h 21600"/>
              <a:gd name="T6" fmla="*/ 10800 w 21600"/>
              <a:gd name="T7" fmla="*/ 21600 h 21600"/>
              <a:gd name="T8" fmla="*/ 3556 w 21600"/>
              <a:gd name="T9" fmla="*/ 2188 h 21600"/>
              <a:gd name="T10" fmla="*/ 18277 w 21600"/>
              <a:gd name="T11" fmla="*/ 9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tx1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内容占位符 1"/>
          <p:cNvSpPr/>
          <p:nvPr>
            <p:ph idx="1"/>
          </p:nvPr>
        </p:nvSpPr>
        <p:spPr/>
        <p:txBody>
          <a:bodyPr/>
          <a:p>
            <a:r>
              <a:rPr lang="zh-CN" altLang="en-US"/>
              <a:t>先添加校外人员信息，按照条件进行填写，也可以设置权限进行模板导入。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925" y="3201670"/>
            <a:ext cx="6050280" cy="169926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64515" y="95250"/>
            <a:ext cx="8229600" cy="623570"/>
          </a:xfrm>
        </p:spPr>
        <p:txBody>
          <a:bodyPr/>
          <a:p>
            <a:r>
              <a:rPr lang="zh-CN" altLang="en-US" sz="2800"/>
              <a:t>发放单录入</a:t>
            </a:r>
            <a:endParaRPr lang="zh-CN" altLang="en-US" sz="2800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50595" y="638175"/>
            <a:ext cx="6923405" cy="605028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66420" y="152400"/>
            <a:ext cx="8109585" cy="65024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05815" y="528320"/>
            <a:ext cx="7865110" cy="600138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58470" y="360045"/>
            <a:ext cx="8226425" cy="613791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78155" y="295910"/>
            <a:ext cx="8187690" cy="626554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zh-CN" sz="3600" dirty="0" smtClean="0"/>
              <a:t>校</a:t>
            </a:r>
            <a:r>
              <a:rPr lang="zh-CN" altLang="en-US" sz="3600" dirty="0" smtClean="0"/>
              <a:t>外</a:t>
            </a:r>
            <a:r>
              <a:rPr lang="zh-CN" altLang="zh-CN" sz="3600" dirty="0" smtClean="0"/>
              <a:t>人员</a:t>
            </a:r>
            <a:r>
              <a:rPr lang="zh-CN" altLang="en-US" sz="3600" dirty="0" smtClean="0"/>
              <a:t>劳务</a:t>
            </a:r>
            <a:r>
              <a:rPr lang="zh-CN" altLang="zh-CN" sz="3600" dirty="0" smtClean="0"/>
              <a:t>发放表</a:t>
            </a:r>
            <a:r>
              <a:rPr lang="zh-CN" altLang="en-US" sz="3600" dirty="0" smtClean="0"/>
              <a:t>打印</a:t>
            </a:r>
            <a:endParaRPr lang="zh-CN" altLang="en-US" sz="3600" dirty="0"/>
          </a:p>
        </p:txBody>
      </p:sp>
      <p:pic>
        <p:nvPicPr>
          <p:cNvPr id="4" name="内容占位符 3"/>
          <p:cNvPicPr>
            <a:picLocks noGrp="1"/>
          </p:cNvPicPr>
          <p:nvPr>
            <p:ph idx="1"/>
          </p:nvPr>
        </p:nvPicPr>
        <p:blipFill>
          <a:blip r:embed="rId1" cstate="print"/>
          <a:stretch>
            <a:fillRect/>
          </a:stretch>
        </p:blipFill>
        <p:spPr>
          <a:xfrm>
            <a:off x="395536" y="1988840"/>
            <a:ext cx="8229600" cy="3312368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136650" y="1966913"/>
            <a:ext cx="7439025" cy="301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16600">
                <a:solidFill>
                  <a:srgbClr val="9FD2E9"/>
                </a:solidFill>
                <a:latin typeface="Impact" panose="020B0806030902050204" pitchFamily="34" charset="0"/>
              </a:rPr>
              <a:t>THANKS</a:t>
            </a:r>
            <a:endParaRPr lang="zh-CN" altLang="zh-CN">
              <a:latin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1247775" y="3133725"/>
            <a:ext cx="6494463" cy="4349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400" spc="300" dirty="0">
              <a:ln w="3175">
                <a:noFill/>
              </a:ln>
              <a:solidFill>
                <a:schemeClr val="accent1">
                  <a:lumMod val="50000"/>
                </a:schemeClr>
              </a:solidFill>
              <a:latin typeface="方正毡笔黑繁体" panose="03000509000000000000" pitchFamily="65" charset="-122"/>
              <a:ea typeface="方正毡笔黑繁体" panose="03000509000000000000" pitchFamily="65" charset="-122"/>
            </a:endParaRPr>
          </a:p>
        </p:txBody>
      </p:sp>
      <p:sp>
        <p:nvSpPr>
          <p:cNvPr id="3076" name="KSO_Shape"/>
          <p:cNvSpPr/>
          <p:nvPr>
            <p:custDataLst>
              <p:tags r:id="rId3"/>
            </p:custDataLst>
          </p:nvPr>
        </p:nvSpPr>
        <p:spPr bwMode="auto">
          <a:xfrm>
            <a:off x="7642225" y="1930400"/>
            <a:ext cx="428625" cy="519113"/>
          </a:xfrm>
          <a:custGeom>
            <a:avLst/>
            <a:gdLst>
              <a:gd name="T0" fmla="*/ 2792 w 968375"/>
              <a:gd name="T1" fmla="*/ 31626 h 1170887"/>
              <a:gd name="T2" fmla="*/ 13476 w 968375"/>
              <a:gd name="T3" fmla="*/ 36401 h 1170887"/>
              <a:gd name="T4" fmla="*/ 24038 w 968375"/>
              <a:gd name="T5" fmla="*/ 31871 h 1170887"/>
              <a:gd name="T6" fmla="*/ 25616 w 968375"/>
              <a:gd name="T7" fmla="*/ 32606 h 1170887"/>
              <a:gd name="T8" fmla="*/ 13476 w 968375"/>
              <a:gd name="T9" fmla="*/ 38237 h 1170887"/>
              <a:gd name="T10" fmla="*/ 1093 w 968375"/>
              <a:gd name="T11" fmla="*/ 32361 h 1170887"/>
              <a:gd name="T12" fmla="*/ 2792 w 968375"/>
              <a:gd name="T13" fmla="*/ 31626 h 1170887"/>
              <a:gd name="T14" fmla="*/ 28166 w 968375"/>
              <a:gd name="T15" fmla="*/ 20241 h 1170887"/>
              <a:gd name="T16" fmla="*/ 31323 w 968375"/>
              <a:gd name="T17" fmla="*/ 24158 h 1170887"/>
              <a:gd name="T18" fmla="*/ 27316 w 968375"/>
              <a:gd name="T19" fmla="*/ 28198 h 1170887"/>
              <a:gd name="T20" fmla="*/ 25859 w 968375"/>
              <a:gd name="T21" fmla="*/ 27954 h 1170887"/>
              <a:gd name="T22" fmla="*/ 26830 w 968375"/>
              <a:gd name="T23" fmla="*/ 26362 h 1170887"/>
              <a:gd name="T24" fmla="*/ 27316 w 968375"/>
              <a:gd name="T25" fmla="*/ 26484 h 1170887"/>
              <a:gd name="T26" fmla="*/ 29501 w 968375"/>
              <a:gd name="T27" fmla="*/ 24158 h 1170887"/>
              <a:gd name="T28" fmla="*/ 28045 w 968375"/>
              <a:gd name="T29" fmla="*/ 22077 h 1170887"/>
              <a:gd name="T30" fmla="*/ 28166 w 968375"/>
              <a:gd name="T31" fmla="*/ 20241 h 1170887"/>
              <a:gd name="T32" fmla="*/ 26587 w 968375"/>
              <a:gd name="T33" fmla="*/ 17547 h 1170887"/>
              <a:gd name="T34" fmla="*/ 26830 w 968375"/>
              <a:gd name="T35" fmla="*/ 19996 h 1170887"/>
              <a:gd name="T36" fmla="*/ 13476 w 968375"/>
              <a:gd name="T37" fmla="*/ 33463 h 1170887"/>
              <a:gd name="T38" fmla="*/ 0 w 968375"/>
              <a:gd name="T39" fmla="*/ 19996 h 1170887"/>
              <a:gd name="T40" fmla="*/ 243 w 968375"/>
              <a:gd name="T41" fmla="*/ 17792 h 1170887"/>
              <a:gd name="T42" fmla="*/ 13476 w 968375"/>
              <a:gd name="T43" fmla="*/ 24770 h 1170887"/>
              <a:gd name="T44" fmla="*/ 26587 w 968375"/>
              <a:gd name="T45" fmla="*/ 17792 h 1170887"/>
              <a:gd name="T46" fmla="*/ 26587 w 968375"/>
              <a:gd name="T47" fmla="*/ 17547 h 1170887"/>
              <a:gd name="T48" fmla="*/ 13476 w 968375"/>
              <a:gd name="T49" fmla="*/ 12161 h 1170887"/>
              <a:gd name="T50" fmla="*/ 25131 w 968375"/>
              <a:gd name="T51" fmla="*/ 17792 h 1170887"/>
              <a:gd name="T52" fmla="*/ 25010 w 968375"/>
              <a:gd name="T53" fmla="*/ 18649 h 1170887"/>
              <a:gd name="T54" fmla="*/ 13476 w 968375"/>
              <a:gd name="T55" fmla="*/ 14732 h 1170887"/>
              <a:gd name="T56" fmla="*/ 1821 w 968375"/>
              <a:gd name="T57" fmla="*/ 18649 h 1170887"/>
              <a:gd name="T58" fmla="*/ 1700 w 968375"/>
              <a:gd name="T59" fmla="*/ 17792 h 1170887"/>
              <a:gd name="T60" fmla="*/ 13476 w 968375"/>
              <a:gd name="T61" fmla="*/ 12161 h 1170887"/>
              <a:gd name="T62" fmla="*/ 17593 w 968375"/>
              <a:gd name="T63" fmla="*/ 2028 h 1170887"/>
              <a:gd name="T64" fmla="*/ 17927 w 968375"/>
              <a:gd name="T65" fmla="*/ 12167 h 1170887"/>
              <a:gd name="T66" fmla="*/ 17593 w 968375"/>
              <a:gd name="T67" fmla="*/ 2028 h 1170887"/>
              <a:gd name="T68" fmla="*/ 8900 w 968375"/>
              <a:gd name="T69" fmla="*/ 1352 h 1170887"/>
              <a:gd name="T70" fmla="*/ 9234 w 968375"/>
              <a:gd name="T71" fmla="*/ 11491 h 1170887"/>
              <a:gd name="T72" fmla="*/ 8900 w 968375"/>
              <a:gd name="T73" fmla="*/ 1352 h 1170887"/>
              <a:gd name="T74" fmla="*/ 13246 w 968375"/>
              <a:gd name="T75" fmla="*/ 0 h 1170887"/>
              <a:gd name="T76" fmla="*/ 13581 w 968375"/>
              <a:gd name="T77" fmla="*/ 10139 h 1170887"/>
              <a:gd name="T78" fmla="*/ 13246 w 968375"/>
              <a:gd name="T79" fmla="*/ 0 h 117088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968375" h="1170887">
                <a:moveTo>
                  <a:pt x="86328" y="968447"/>
                </a:moveTo>
                <a:cubicBezTo>
                  <a:pt x="120108" y="1054672"/>
                  <a:pt x="258984" y="1114654"/>
                  <a:pt x="416627" y="1114654"/>
                </a:cubicBezTo>
                <a:cubicBezTo>
                  <a:pt x="566762" y="1114654"/>
                  <a:pt x="701884" y="1058421"/>
                  <a:pt x="743172" y="975945"/>
                </a:cubicBezTo>
                <a:cubicBezTo>
                  <a:pt x="791966" y="998438"/>
                  <a:pt x="791966" y="998438"/>
                  <a:pt x="791966" y="998438"/>
                </a:cubicBezTo>
                <a:cubicBezTo>
                  <a:pt x="743172" y="1103407"/>
                  <a:pt x="589283" y="1170887"/>
                  <a:pt x="416627" y="1170887"/>
                </a:cubicBezTo>
                <a:cubicBezTo>
                  <a:pt x="236464" y="1170887"/>
                  <a:pt x="78821" y="1095909"/>
                  <a:pt x="33780" y="990941"/>
                </a:cubicBezTo>
                <a:cubicBezTo>
                  <a:pt x="86328" y="968447"/>
                  <a:pt x="86328" y="968447"/>
                  <a:pt x="86328" y="968447"/>
                </a:cubicBezTo>
                <a:close/>
                <a:moveTo>
                  <a:pt x="870787" y="619801"/>
                </a:moveTo>
                <a:cubicBezTo>
                  <a:pt x="927088" y="634796"/>
                  <a:pt x="968375" y="683532"/>
                  <a:pt x="968375" y="739765"/>
                </a:cubicBezTo>
                <a:cubicBezTo>
                  <a:pt x="968375" y="810994"/>
                  <a:pt x="912074" y="863478"/>
                  <a:pt x="844513" y="863478"/>
                </a:cubicBezTo>
                <a:cubicBezTo>
                  <a:pt x="829500" y="863478"/>
                  <a:pt x="814486" y="863478"/>
                  <a:pt x="799473" y="855981"/>
                </a:cubicBezTo>
                <a:cubicBezTo>
                  <a:pt x="810733" y="840985"/>
                  <a:pt x="821993" y="822241"/>
                  <a:pt x="829500" y="807245"/>
                </a:cubicBezTo>
                <a:cubicBezTo>
                  <a:pt x="833253" y="807245"/>
                  <a:pt x="840760" y="810994"/>
                  <a:pt x="844513" y="810994"/>
                </a:cubicBezTo>
                <a:cubicBezTo>
                  <a:pt x="882047" y="810994"/>
                  <a:pt x="912074" y="777254"/>
                  <a:pt x="912074" y="739765"/>
                </a:cubicBezTo>
                <a:cubicBezTo>
                  <a:pt x="912074" y="713523"/>
                  <a:pt x="893307" y="687281"/>
                  <a:pt x="867034" y="676034"/>
                </a:cubicBezTo>
                <a:cubicBezTo>
                  <a:pt x="870787" y="661038"/>
                  <a:pt x="870787" y="642294"/>
                  <a:pt x="870787" y="619801"/>
                </a:cubicBezTo>
                <a:close/>
                <a:moveTo>
                  <a:pt x="821993" y="537325"/>
                </a:moveTo>
                <a:cubicBezTo>
                  <a:pt x="825746" y="556070"/>
                  <a:pt x="829500" y="582312"/>
                  <a:pt x="829500" y="612303"/>
                </a:cubicBezTo>
                <a:cubicBezTo>
                  <a:pt x="829500" y="840985"/>
                  <a:pt x="645584" y="1024681"/>
                  <a:pt x="416627" y="1024681"/>
                </a:cubicBezTo>
                <a:cubicBezTo>
                  <a:pt x="187669" y="1024681"/>
                  <a:pt x="0" y="840985"/>
                  <a:pt x="0" y="612303"/>
                </a:cubicBezTo>
                <a:cubicBezTo>
                  <a:pt x="0" y="586061"/>
                  <a:pt x="3753" y="563567"/>
                  <a:pt x="7507" y="544823"/>
                </a:cubicBezTo>
                <a:cubicBezTo>
                  <a:pt x="7507" y="664787"/>
                  <a:pt x="187669" y="758510"/>
                  <a:pt x="416627" y="758510"/>
                </a:cubicBezTo>
                <a:cubicBezTo>
                  <a:pt x="641830" y="758510"/>
                  <a:pt x="821993" y="664787"/>
                  <a:pt x="821993" y="544823"/>
                </a:cubicBezTo>
                <a:cubicBezTo>
                  <a:pt x="821993" y="541074"/>
                  <a:pt x="821993" y="541074"/>
                  <a:pt x="821993" y="537325"/>
                </a:cubicBezTo>
                <a:close/>
                <a:moveTo>
                  <a:pt x="416627" y="372374"/>
                </a:moveTo>
                <a:cubicBezTo>
                  <a:pt x="611803" y="372374"/>
                  <a:pt x="776952" y="451101"/>
                  <a:pt x="776952" y="544823"/>
                </a:cubicBezTo>
                <a:cubicBezTo>
                  <a:pt x="776952" y="556070"/>
                  <a:pt x="776952" y="563567"/>
                  <a:pt x="773199" y="571065"/>
                </a:cubicBezTo>
                <a:cubicBezTo>
                  <a:pt x="716898" y="499836"/>
                  <a:pt x="578023" y="451101"/>
                  <a:pt x="416627" y="451101"/>
                </a:cubicBezTo>
                <a:cubicBezTo>
                  <a:pt x="251477" y="451101"/>
                  <a:pt x="112601" y="499836"/>
                  <a:pt x="56301" y="571065"/>
                </a:cubicBezTo>
                <a:cubicBezTo>
                  <a:pt x="52547" y="563567"/>
                  <a:pt x="52547" y="556070"/>
                  <a:pt x="52547" y="544823"/>
                </a:cubicBezTo>
                <a:cubicBezTo>
                  <a:pt x="52547" y="451101"/>
                  <a:pt x="217696" y="372374"/>
                  <a:pt x="416627" y="372374"/>
                </a:cubicBezTo>
                <a:close/>
                <a:moveTo>
                  <a:pt x="543902" y="62096"/>
                </a:moveTo>
                <a:cubicBezTo>
                  <a:pt x="636930" y="186288"/>
                  <a:pt x="492220" y="196637"/>
                  <a:pt x="554238" y="372576"/>
                </a:cubicBezTo>
                <a:cubicBezTo>
                  <a:pt x="409528" y="155240"/>
                  <a:pt x="585248" y="196637"/>
                  <a:pt x="543902" y="62096"/>
                </a:cubicBezTo>
                <a:close/>
                <a:moveTo>
                  <a:pt x="275155" y="41398"/>
                </a:moveTo>
                <a:cubicBezTo>
                  <a:pt x="368183" y="175939"/>
                  <a:pt x="223472" y="175939"/>
                  <a:pt x="285491" y="351878"/>
                </a:cubicBezTo>
                <a:cubicBezTo>
                  <a:pt x="140780" y="144891"/>
                  <a:pt x="316500" y="186288"/>
                  <a:pt x="275155" y="41398"/>
                </a:cubicBezTo>
                <a:close/>
                <a:moveTo>
                  <a:pt x="409528" y="0"/>
                </a:moveTo>
                <a:cubicBezTo>
                  <a:pt x="502556" y="124192"/>
                  <a:pt x="357846" y="134542"/>
                  <a:pt x="419865" y="310480"/>
                </a:cubicBezTo>
                <a:cubicBezTo>
                  <a:pt x="275155" y="103493"/>
                  <a:pt x="450874" y="144891"/>
                  <a:pt x="409528" y="0"/>
                </a:cubicBezTo>
                <a:close/>
              </a:path>
            </a:pathLst>
          </a:custGeom>
          <a:solidFill>
            <a:srgbClr val="9FD2E9"/>
          </a:solidFill>
          <a:ln w="9525">
            <a:noFill/>
            <a:rou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" name="Group 4"/>
          <p:cNvGrpSpPr>
            <a:grpSpLocks noChangeAspect="1"/>
          </p:cNvGrpSpPr>
          <p:nvPr>
            <p:custDataLst>
              <p:tags r:id="rId4"/>
            </p:custDataLst>
          </p:nvPr>
        </p:nvGrpSpPr>
        <p:grpSpPr bwMode="auto">
          <a:xfrm>
            <a:off x="3624581" y="3172708"/>
            <a:ext cx="1780112" cy="352832"/>
            <a:chOff x="2088" y="3330"/>
            <a:chExt cx="1786" cy="354"/>
          </a:xfrm>
          <a:solidFill>
            <a:srgbClr val="2987B1"/>
          </a:solidFill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2088" y="3336"/>
              <a:ext cx="322" cy="341"/>
            </a:xfrm>
            <a:custGeom>
              <a:avLst/>
              <a:gdLst>
                <a:gd name="T0" fmla="*/ 1030 w 5379"/>
                <a:gd name="T1" fmla="*/ 3786 h 5658"/>
                <a:gd name="T2" fmla="*/ 847 w 5379"/>
                <a:gd name="T3" fmla="*/ 4986 h 5658"/>
                <a:gd name="T4" fmla="*/ 1144 w 5379"/>
                <a:gd name="T5" fmla="*/ 4962 h 5658"/>
                <a:gd name="T6" fmla="*/ 1084 w 5379"/>
                <a:gd name="T7" fmla="*/ 3769 h 5658"/>
                <a:gd name="T8" fmla="*/ 2128 w 5379"/>
                <a:gd name="T9" fmla="*/ 3810 h 5658"/>
                <a:gd name="T10" fmla="*/ 1716 w 5379"/>
                <a:gd name="T11" fmla="*/ 3978 h 5658"/>
                <a:gd name="T12" fmla="*/ 1671 w 5379"/>
                <a:gd name="T13" fmla="*/ 4914 h 5658"/>
                <a:gd name="T14" fmla="*/ 2998 w 5379"/>
                <a:gd name="T15" fmla="*/ 3427 h 5658"/>
                <a:gd name="T16" fmla="*/ 2540 w 5379"/>
                <a:gd name="T17" fmla="*/ 2827 h 5658"/>
                <a:gd name="T18" fmla="*/ 2403 w 5379"/>
                <a:gd name="T19" fmla="*/ 3307 h 5658"/>
                <a:gd name="T20" fmla="*/ 2998 w 5379"/>
                <a:gd name="T21" fmla="*/ 2659 h 5658"/>
                <a:gd name="T22" fmla="*/ 1762 w 5379"/>
                <a:gd name="T23" fmla="*/ 2899 h 5658"/>
                <a:gd name="T24" fmla="*/ 526 w 5379"/>
                <a:gd name="T25" fmla="*/ 3355 h 5658"/>
                <a:gd name="T26" fmla="*/ 435 w 5379"/>
                <a:gd name="T27" fmla="*/ 2875 h 5658"/>
                <a:gd name="T28" fmla="*/ 4257 w 5379"/>
                <a:gd name="T29" fmla="*/ 2275 h 5658"/>
                <a:gd name="T30" fmla="*/ 3570 w 5379"/>
                <a:gd name="T31" fmla="*/ 3139 h 5658"/>
                <a:gd name="T32" fmla="*/ 3639 w 5379"/>
                <a:gd name="T33" fmla="*/ 3067 h 5658"/>
                <a:gd name="T34" fmla="*/ 4051 w 5379"/>
                <a:gd name="T35" fmla="*/ 3163 h 5658"/>
                <a:gd name="T36" fmla="*/ 4257 w 5379"/>
                <a:gd name="T37" fmla="*/ 2275 h 5658"/>
                <a:gd name="T38" fmla="*/ 2403 w 5379"/>
                <a:gd name="T39" fmla="*/ 2227 h 5658"/>
                <a:gd name="T40" fmla="*/ 2998 w 5379"/>
                <a:gd name="T41" fmla="*/ 2443 h 5658"/>
                <a:gd name="T42" fmla="*/ 1671 w 5379"/>
                <a:gd name="T43" fmla="*/ 1891 h 5658"/>
                <a:gd name="T44" fmla="*/ 641 w 5379"/>
                <a:gd name="T45" fmla="*/ 2419 h 5658"/>
                <a:gd name="T46" fmla="*/ 206 w 5379"/>
                <a:gd name="T47" fmla="*/ 2371 h 5658"/>
                <a:gd name="T48" fmla="*/ 1671 w 5379"/>
                <a:gd name="T49" fmla="*/ 1891 h 5658"/>
                <a:gd name="T50" fmla="*/ 2701 w 5379"/>
                <a:gd name="T51" fmla="*/ 1363 h 5658"/>
                <a:gd name="T52" fmla="*/ 2403 w 5379"/>
                <a:gd name="T53" fmla="*/ 1867 h 5658"/>
                <a:gd name="T54" fmla="*/ 2998 w 5379"/>
                <a:gd name="T55" fmla="*/ 1795 h 5658"/>
                <a:gd name="T56" fmla="*/ 2788 w 5379"/>
                <a:gd name="T57" fmla="*/ 1345 h 5658"/>
                <a:gd name="T58" fmla="*/ 2815 w 5379"/>
                <a:gd name="T59" fmla="*/ 164 h 5658"/>
                <a:gd name="T60" fmla="*/ 2975 w 5379"/>
                <a:gd name="T61" fmla="*/ 811 h 5658"/>
                <a:gd name="T62" fmla="*/ 3158 w 5379"/>
                <a:gd name="T63" fmla="*/ 1003 h 5658"/>
                <a:gd name="T64" fmla="*/ 3547 w 5379"/>
                <a:gd name="T65" fmla="*/ 1819 h 5658"/>
                <a:gd name="T66" fmla="*/ 4234 w 5379"/>
                <a:gd name="T67" fmla="*/ 1939 h 5658"/>
                <a:gd name="T68" fmla="*/ 4211 w 5379"/>
                <a:gd name="T69" fmla="*/ 571 h 5658"/>
                <a:gd name="T70" fmla="*/ 4875 w 5379"/>
                <a:gd name="T71" fmla="*/ 595 h 5658"/>
                <a:gd name="T72" fmla="*/ 5310 w 5379"/>
                <a:gd name="T73" fmla="*/ 1867 h 5658"/>
                <a:gd name="T74" fmla="*/ 4875 w 5379"/>
                <a:gd name="T75" fmla="*/ 2131 h 5658"/>
                <a:gd name="T76" fmla="*/ 4829 w 5379"/>
                <a:gd name="T77" fmla="*/ 5442 h 5658"/>
                <a:gd name="T78" fmla="*/ 4257 w 5379"/>
                <a:gd name="T79" fmla="*/ 3715 h 5658"/>
                <a:gd name="T80" fmla="*/ 3822 w 5379"/>
                <a:gd name="T81" fmla="*/ 3786 h 5658"/>
                <a:gd name="T82" fmla="*/ 3570 w 5379"/>
                <a:gd name="T83" fmla="*/ 3427 h 5658"/>
                <a:gd name="T84" fmla="*/ 3502 w 5379"/>
                <a:gd name="T85" fmla="*/ 5346 h 5658"/>
                <a:gd name="T86" fmla="*/ 2975 w 5379"/>
                <a:gd name="T87" fmla="*/ 4194 h 5658"/>
                <a:gd name="T88" fmla="*/ 2311 w 5379"/>
                <a:gd name="T89" fmla="*/ 4890 h 5658"/>
                <a:gd name="T90" fmla="*/ 1648 w 5379"/>
                <a:gd name="T91" fmla="*/ 4962 h 5658"/>
                <a:gd name="T92" fmla="*/ 343 w 5379"/>
                <a:gd name="T93" fmla="*/ 5586 h 5658"/>
                <a:gd name="T94" fmla="*/ 320 w 5379"/>
                <a:gd name="T95" fmla="*/ 4002 h 5658"/>
                <a:gd name="T96" fmla="*/ 778 w 5379"/>
                <a:gd name="T97" fmla="*/ 3619 h 5658"/>
                <a:gd name="T98" fmla="*/ 1602 w 5379"/>
                <a:gd name="T99" fmla="*/ 3667 h 5658"/>
                <a:gd name="T100" fmla="*/ 1854 w 5379"/>
                <a:gd name="T101" fmla="*/ 3451 h 5658"/>
                <a:gd name="T102" fmla="*/ 1877 w 5379"/>
                <a:gd name="T103" fmla="*/ 1435 h 5658"/>
                <a:gd name="T104" fmla="*/ 1899 w 5379"/>
                <a:gd name="T105" fmla="*/ 1291 h 5658"/>
                <a:gd name="T106" fmla="*/ 0 w 5379"/>
                <a:gd name="T107" fmla="*/ 1675 h 5658"/>
                <a:gd name="T108" fmla="*/ 1396 w 5379"/>
                <a:gd name="T109" fmla="*/ 1123 h 5658"/>
                <a:gd name="T110" fmla="*/ 1922 w 5379"/>
                <a:gd name="T111" fmla="*/ 1219 h 5658"/>
                <a:gd name="T112" fmla="*/ 2334 w 5379"/>
                <a:gd name="T113" fmla="*/ 1147 h 5658"/>
                <a:gd name="T114" fmla="*/ 2449 w 5379"/>
                <a:gd name="T115" fmla="*/ 451 h 5658"/>
                <a:gd name="T116" fmla="*/ 784 w 5379"/>
                <a:gd name="T117" fmla="*/ 8 h 5658"/>
                <a:gd name="T118" fmla="*/ 1053 w 5379"/>
                <a:gd name="T119" fmla="*/ 164 h 5658"/>
                <a:gd name="T120" fmla="*/ 869 w 5379"/>
                <a:gd name="T121" fmla="*/ 1003 h 5658"/>
                <a:gd name="T122" fmla="*/ 480 w 5379"/>
                <a:gd name="T123" fmla="*/ 499 h 5658"/>
                <a:gd name="T124" fmla="*/ 784 w 5379"/>
                <a:gd name="T125" fmla="*/ 8 h 5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79" h="5658">
                  <a:moveTo>
                    <a:pt x="1084" y="3769"/>
                  </a:moveTo>
                  <a:cubicBezTo>
                    <a:pt x="1068" y="3769"/>
                    <a:pt x="1050" y="3774"/>
                    <a:pt x="1030" y="3786"/>
                  </a:cubicBezTo>
                  <a:cubicBezTo>
                    <a:pt x="999" y="3818"/>
                    <a:pt x="938" y="3874"/>
                    <a:pt x="847" y="3954"/>
                  </a:cubicBezTo>
                  <a:cubicBezTo>
                    <a:pt x="877" y="4290"/>
                    <a:pt x="877" y="4634"/>
                    <a:pt x="847" y="4986"/>
                  </a:cubicBezTo>
                  <a:cubicBezTo>
                    <a:pt x="862" y="4986"/>
                    <a:pt x="900" y="4986"/>
                    <a:pt x="961" y="4986"/>
                  </a:cubicBezTo>
                  <a:cubicBezTo>
                    <a:pt x="1037" y="4970"/>
                    <a:pt x="1098" y="4962"/>
                    <a:pt x="1144" y="4962"/>
                  </a:cubicBezTo>
                  <a:cubicBezTo>
                    <a:pt x="1175" y="4578"/>
                    <a:pt x="1190" y="4298"/>
                    <a:pt x="1190" y="4122"/>
                  </a:cubicBezTo>
                  <a:cubicBezTo>
                    <a:pt x="1190" y="3888"/>
                    <a:pt x="1155" y="3771"/>
                    <a:pt x="1084" y="3769"/>
                  </a:cubicBezTo>
                  <a:close/>
                  <a:moveTo>
                    <a:pt x="2998" y="3427"/>
                  </a:moveTo>
                  <a:cubicBezTo>
                    <a:pt x="2769" y="3507"/>
                    <a:pt x="2479" y="3635"/>
                    <a:pt x="2128" y="3810"/>
                  </a:cubicBezTo>
                  <a:cubicBezTo>
                    <a:pt x="2037" y="3858"/>
                    <a:pt x="1968" y="3890"/>
                    <a:pt x="1922" y="3906"/>
                  </a:cubicBezTo>
                  <a:cubicBezTo>
                    <a:pt x="1861" y="3954"/>
                    <a:pt x="1793" y="3978"/>
                    <a:pt x="1716" y="3978"/>
                  </a:cubicBezTo>
                  <a:cubicBezTo>
                    <a:pt x="1716" y="4090"/>
                    <a:pt x="1709" y="4298"/>
                    <a:pt x="1693" y="4602"/>
                  </a:cubicBezTo>
                  <a:cubicBezTo>
                    <a:pt x="1678" y="4730"/>
                    <a:pt x="1671" y="4834"/>
                    <a:pt x="1671" y="4914"/>
                  </a:cubicBezTo>
                  <a:cubicBezTo>
                    <a:pt x="2250" y="4274"/>
                    <a:pt x="2693" y="3794"/>
                    <a:pt x="2998" y="3475"/>
                  </a:cubicBezTo>
                  <a:cubicBezTo>
                    <a:pt x="2998" y="3459"/>
                    <a:pt x="2998" y="3443"/>
                    <a:pt x="2998" y="3427"/>
                  </a:cubicBezTo>
                  <a:close/>
                  <a:moveTo>
                    <a:pt x="2998" y="2659"/>
                  </a:moveTo>
                  <a:cubicBezTo>
                    <a:pt x="2891" y="2691"/>
                    <a:pt x="2739" y="2747"/>
                    <a:pt x="2540" y="2827"/>
                  </a:cubicBezTo>
                  <a:cubicBezTo>
                    <a:pt x="2479" y="2843"/>
                    <a:pt x="2434" y="2859"/>
                    <a:pt x="2403" y="2875"/>
                  </a:cubicBezTo>
                  <a:cubicBezTo>
                    <a:pt x="2403" y="3035"/>
                    <a:pt x="2403" y="3179"/>
                    <a:pt x="2403" y="3307"/>
                  </a:cubicBezTo>
                  <a:cubicBezTo>
                    <a:pt x="2586" y="3259"/>
                    <a:pt x="2785" y="3219"/>
                    <a:pt x="2998" y="3187"/>
                  </a:cubicBezTo>
                  <a:cubicBezTo>
                    <a:pt x="2998" y="2995"/>
                    <a:pt x="2998" y="2819"/>
                    <a:pt x="2998" y="2659"/>
                  </a:cubicBezTo>
                  <a:close/>
                  <a:moveTo>
                    <a:pt x="1739" y="2659"/>
                  </a:moveTo>
                  <a:cubicBezTo>
                    <a:pt x="1747" y="2739"/>
                    <a:pt x="1754" y="2819"/>
                    <a:pt x="1762" y="2899"/>
                  </a:cubicBezTo>
                  <a:cubicBezTo>
                    <a:pt x="1457" y="2947"/>
                    <a:pt x="1083" y="3075"/>
                    <a:pt x="641" y="3283"/>
                  </a:cubicBezTo>
                  <a:cubicBezTo>
                    <a:pt x="595" y="3315"/>
                    <a:pt x="557" y="3339"/>
                    <a:pt x="526" y="3355"/>
                  </a:cubicBezTo>
                  <a:cubicBezTo>
                    <a:pt x="343" y="3419"/>
                    <a:pt x="229" y="3387"/>
                    <a:pt x="183" y="3259"/>
                  </a:cubicBezTo>
                  <a:cubicBezTo>
                    <a:pt x="122" y="3067"/>
                    <a:pt x="206" y="2939"/>
                    <a:pt x="435" y="2875"/>
                  </a:cubicBezTo>
                  <a:cubicBezTo>
                    <a:pt x="648" y="2795"/>
                    <a:pt x="1083" y="2723"/>
                    <a:pt x="1739" y="2659"/>
                  </a:cubicBezTo>
                  <a:close/>
                  <a:moveTo>
                    <a:pt x="4257" y="2275"/>
                  </a:moveTo>
                  <a:cubicBezTo>
                    <a:pt x="4013" y="2339"/>
                    <a:pt x="3784" y="2427"/>
                    <a:pt x="3570" y="2539"/>
                  </a:cubicBezTo>
                  <a:cubicBezTo>
                    <a:pt x="3570" y="2739"/>
                    <a:pt x="3570" y="2939"/>
                    <a:pt x="3570" y="3139"/>
                  </a:cubicBezTo>
                  <a:cubicBezTo>
                    <a:pt x="3570" y="3123"/>
                    <a:pt x="3586" y="3107"/>
                    <a:pt x="3616" y="3091"/>
                  </a:cubicBezTo>
                  <a:cubicBezTo>
                    <a:pt x="3631" y="3075"/>
                    <a:pt x="3639" y="3067"/>
                    <a:pt x="3639" y="3067"/>
                  </a:cubicBezTo>
                  <a:cubicBezTo>
                    <a:pt x="3776" y="2939"/>
                    <a:pt x="3898" y="2955"/>
                    <a:pt x="4005" y="3115"/>
                  </a:cubicBezTo>
                  <a:cubicBezTo>
                    <a:pt x="4005" y="3131"/>
                    <a:pt x="4021" y="3147"/>
                    <a:pt x="4051" y="3163"/>
                  </a:cubicBezTo>
                  <a:cubicBezTo>
                    <a:pt x="4143" y="3307"/>
                    <a:pt x="4211" y="3427"/>
                    <a:pt x="4257" y="3523"/>
                  </a:cubicBezTo>
                  <a:cubicBezTo>
                    <a:pt x="4257" y="3123"/>
                    <a:pt x="4257" y="2707"/>
                    <a:pt x="4257" y="2275"/>
                  </a:cubicBezTo>
                  <a:close/>
                  <a:moveTo>
                    <a:pt x="2998" y="2059"/>
                  </a:moveTo>
                  <a:cubicBezTo>
                    <a:pt x="2785" y="2107"/>
                    <a:pt x="2586" y="2163"/>
                    <a:pt x="2403" y="2227"/>
                  </a:cubicBezTo>
                  <a:cubicBezTo>
                    <a:pt x="2403" y="2323"/>
                    <a:pt x="2403" y="2419"/>
                    <a:pt x="2403" y="2515"/>
                  </a:cubicBezTo>
                  <a:cubicBezTo>
                    <a:pt x="2601" y="2467"/>
                    <a:pt x="2800" y="2443"/>
                    <a:pt x="2998" y="2443"/>
                  </a:cubicBezTo>
                  <a:cubicBezTo>
                    <a:pt x="2998" y="2315"/>
                    <a:pt x="2998" y="2187"/>
                    <a:pt x="2998" y="2059"/>
                  </a:cubicBezTo>
                  <a:close/>
                  <a:moveTo>
                    <a:pt x="1671" y="1891"/>
                  </a:moveTo>
                  <a:cubicBezTo>
                    <a:pt x="1686" y="1947"/>
                    <a:pt x="1701" y="2003"/>
                    <a:pt x="1716" y="2059"/>
                  </a:cubicBezTo>
                  <a:cubicBezTo>
                    <a:pt x="1442" y="2107"/>
                    <a:pt x="1083" y="2227"/>
                    <a:pt x="641" y="2419"/>
                  </a:cubicBezTo>
                  <a:cubicBezTo>
                    <a:pt x="595" y="2435"/>
                    <a:pt x="564" y="2451"/>
                    <a:pt x="549" y="2467"/>
                  </a:cubicBezTo>
                  <a:cubicBezTo>
                    <a:pt x="366" y="2563"/>
                    <a:pt x="251" y="2531"/>
                    <a:pt x="206" y="2371"/>
                  </a:cubicBezTo>
                  <a:cubicBezTo>
                    <a:pt x="129" y="2227"/>
                    <a:pt x="190" y="2115"/>
                    <a:pt x="389" y="2035"/>
                  </a:cubicBezTo>
                  <a:cubicBezTo>
                    <a:pt x="618" y="1971"/>
                    <a:pt x="1045" y="1923"/>
                    <a:pt x="1671" y="1891"/>
                  </a:cubicBezTo>
                  <a:close/>
                  <a:moveTo>
                    <a:pt x="2788" y="1345"/>
                  </a:moveTo>
                  <a:cubicBezTo>
                    <a:pt x="2761" y="1345"/>
                    <a:pt x="2732" y="1351"/>
                    <a:pt x="2701" y="1363"/>
                  </a:cubicBezTo>
                  <a:cubicBezTo>
                    <a:pt x="2640" y="1395"/>
                    <a:pt x="2548" y="1459"/>
                    <a:pt x="2426" y="1555"/>
                  </a:cubicBezTo>
                  <a:cubicBezTo>
                    <a:pt x="2426" y="1651"/>
                    <a:pt x="2418" y="1755"/>
                    <a:pt x="2403" y="1867"/>
                  </a:cubicBezTo>
                  <a:cubicBezTo>
                    <a:pt x="2556" y="1851"/>
                    <a:pt x="2609" y="1843"/>
                    <a:pt x="2563" y="1843"/>
                  </a:cubicBezTo>
                  <a:cubicBezTo>
                    <a:pt x="2777" y="1827"/>
                    <a:pt x="2922" y="1811"/>
                    <a:pt x="2998" y="1795"/>
                  </a:cubicBezTo>
                  <a:cubicBezTo>
                    <a:pt x="2998" y="1747"/>
                    <a:pt x="2998" y="1707"/>
                    <a:pt x="2998" y="1675"/>
                  </a:cubicBezTo>
                  <a:cubicBezTo>
                    <a:pt x="2973" y="1454"/>
                    <a:pt x="2903" y="1344"/>
                    <a:pt x="2788" y="1345"/>
                  </a:cubicBezTo>
                  <a:close/>
                  <a:moveTo>
                    <a:pt x="2744" y="163"/>
                  </a:moveTo>
                  <a:cubicBezTo>
                    <a:pt x="2767" y="161"/>
                    <a:pt x="2790" y="162"/>
                    <a:pt x="2815" y="164"/>
                  </a:cubicBezTo>
                  <a:cubicBezTo>
                    <a:pt x="2998" y="148"/>
                    <a:pt x="3067" y="283"/>
                    <a:pt x="3021" y="571"/>
                  </a:cubicBezTo>
                  <a:cubicBezTo>
                    <a:pt x="3021" y="619"/>
                    <a:pt x="3006" y="699"/>
                    <a:pt x="2975" y="811"/>
                  </a:cubicBezTo>
                  <a:cubicBezTo>
                    <a:pt x="2960" y="891"/>
                    <a:pt x="2952" y="947"/>
                    <a:pt x="2952" y="979"/>
                  </a:cubicBezTo>
                  <a:cubicBezTo>
                    <a:pt x="3029" y="979"/>
                    <a:pt x="3097" y="987"/>
                    <a:pt x="3158" y="1003"/>
                  </a:cubicBezTo>
                  <a:cubicBezTo>
                    <a:pt x="3433" y="1051"/>
                    <a:pt x="3563" y="1251"/>
                    <a:pt x="3547" y="1603"/>
                  </a:cubicBezTo>
                  <a:cubicBezTo>
                    <a:pt x="3547" y="1651"/>
                    <a:pt x="3547" y="1723"/>
                    <a:pt x="3547" y="1819"/>
                  </a:cubicBezTo>
                  <a:cubicBezTo>
                    <a:pt x="3563" y="1915"/>
                    <a:pt x="3570" y="1995"/>
                    <a:pt x="3570" y="2059"/>
                  </a:cubicBezTo>
                  <a:cubicBezTo>
                    <a:pt x="3753" y="2011"/>
                    <a:pt x="3975" y="1971"/>
                    <a:pt x="4234" y="1939"/>
                  </a:cubicBezTo>
                  <a:cubicBezTo>
                    <a:pt x="4234" y="1795"/>
                    <a:pt x="4234" y="1587"/>
                    <a:pt x="4234" y="1315"/>
                  </a:cubicBezTo>
                  <a:cubicBezTo>
                    <a:pt x="4219" y="995"/>
                    <a:pt x="4211" y="747"/>
                    <a:pt x="4211" y="571"/>
                  </a:cubicBezTo>
                  <a:cubicBezTo>
                    <a:pt x="4196" y="363"/>
                    <a:pt x="4288" y="243"/>
                    <a:pt x="4486" y="212"/>
                  </a:cubicBezTo>
                  <a:cubicBezTo>
                    <a:pt x="4730" y="196"/>
                    <a:pt x="4860" y="323"/>
                    <a:pt x="4875" y="595"/>
                  </a:cubicBezTo>
                  <a:cubicBezTo>
                    <a:pt x="4875" y="1027"/>
                    <a:pt x="4875" y="1459"/>
                    <a:pt x="4875" y="1891"/>
                  </a:cubicBezTo>
                  <a:cubicBezTo>
                    <a:pt x="5028" y="1875"/>
                    <a:pt x="5173" y="1867"/>
                    <a:pt x="5310" y="1867"/>
                  </a:cubicBezTo>
                  <a:cubicBezTo>
                    <a:pt x="5333" y="1939"/>
                    <a:pt x="5356" y="2011"/>
                    <a:pt x="5379" y="2083"/>
                  </a:cubicBezTo>
                  <a:cubicBezTo>
                    <a:pt x="5196" y="2083"/>
                    <a:pt x="5028" y="2099"/>
                    <a:pt x="4875" y="2131"/>
                  </a:cubicBezTo>
                  <a:cubicBezTo>
                    <a:pt x="4875" y="3043"/>
                    <a:pt x="4875" y="3715"/>
                    <a:pt x="4875" y="4146"/>
                  </a:cubicBezTo>
                  <a:cubicBezTo>
                    <a:pt x="4860" y="4658"/>
                    <a:pt x="4845" y="5090"/>
                    <a:pt x="4829" y="5442"/>
                  </a:cubicBezTo>
                  <a:cubicBezTo>
                    <a:pt x="4738" y="5458"/>
                    <a:pt x="4539" y="5530"/>
                    <a:pt x="4234" y="5658"/>
                  </a:cubicBezTo>
                  <a:cubicBezTo>
                    <a:pt x="4249" y="5194"/>
                    <a:pt x="4257" y="4546"/>
                    <a:pt x="4257" y="3715"/>
                  </a:cubicBezTo>
                  <a:cubicBezTo>
                    <a:pt x="4211" y="3715"/>
                    <a:pt x="4143" y="3722"/>
                    <a:pt x="4051" y="3738"/>
                  </a:cubicBezTo>
                  <a:cubicBezTo>
                    <a:pt x="3944" y="3754"/>
                    <a:pt x="3868" y="3770"/>
                    <a:pt x="3822" y="3786"/>
                  </a:cubicBezTo>
                  <a:cubicBezTo>
                    <a:pt x="3807" y="3754"/>
                    <a:pt x="3731" y="3643"/>
                    <a:pt x="3593" y="3451"/>
                  </a:cubicBezTo>
                  <a:cubicBezTo>
                    <a:pt x="3593" y="3451"/>
                    <a:pt x="3586" y="3443"/>
                    <a:pt x="3570" y="3427"/>
                  </a:cubicBezTo>
                  <a:cubicBezTo>
                    <a:pt x="3570" y="3411"/>
                    <a:pt x="3563" y="3403"/>
                    <a:pt x="3547" y="3403"/>
                  </a:cubicBezTo>
                  <a:cubicBezTo>
                    <a:pt x="3547" y="3978"/>
                    <a:pt x="3532" y="4626"/>
                    <a:pt x="3502" y="5346"/>
                  </a:cubicBezTo>
                  <a:cubicBezTo>
                    <a:pt x="3303" y="5394"/>
                    <a:pt x="3090" y="5466"/>
                    <a:pt x="2861" y="5562"/>
                  </a:cubicBezTo>
                  <a:cubicBezTo>
                    <a:pt x="2907" y="5130"/>
                    <a:pt x="2945" y="4674"/>
                    <a:pt x="2975" y="4194"/>
                  </a:cubicBezTo>
                  <a:cubicBezTo>
                    <a:pt x="2853" y="4322"/>
                    <a:pt x="2685" y="4498"/>
                    <a:pt x="2472" y="4722"/>
                  </a:cubicBezTo>
                  <a:cubicBezTo>
                    <a:pt x="2395" y="4802"/>
                    <a:pt x="2342" y="4858"/>
                    <a:pt x="2311" y="4890"/>
                  </a:cubicBezTo>
                  <a:cubicBezTo>
                    <a:pt x="2235" y="4906"/>
                    <a:pt x="2113" y="4922"/>
                    <a:pt x="1945" y="4938"/>
                  </a:cubicBezTo>
                  <a:cubicBezTo>
                    <a:pt x="1808" y="4954"/>
                    <a:pt x="1709" y="4962"/>
                    <a:pt x="1648" y="4962"/>
                  </a:cubicBezTo>
                  <a:cubicBezTo>
                    <a:pt x="1648" y="5010"/>
                    <a:pt x="1648" y="5042"/>
                    <a:pt x="1648" y="5058"/>
                  </a:cubicBezTo>
                  <a:cubicBezTo>
                    <a:pt x="1068" y="5250"/>
                    <a:pt x="633" y="5426"/>
                    <a:pt x="343" y="5586"/>
                  </a:cubicBezTo>
                  <a:cubicBezTo>
                    <a:pt x="343" y="5378"/>
                    <a:pt x="335" y="5058"/>
                    <a:pt x="320" y="4626"/>
                  </a:cubicBezTo>
                  <a:cubicBezTo>
                    <a:pt x="320" y="4306"/>
                    <a:pt x="320" y="4098"/>
                    <a:pt x="320" y="4002"/>
                  </a:cubicBezTo>
                  <a:cubicBezTo>
                    <a:pt x="290" y="3715"/>
                    <a:pt x="373" y="3571"/>
                    <a:pt x="572" y="3571"/>
                  </a:cubicBezTo>
                  <a:cubicBezTo>
                    <a:pt x="663" y="3555"/>
                    <a:pt x="732" y="3571"/>
                    <a:pt x="778" y="3619"/>
                  </a:cubicBezTo>
                  <a:cubicBezTo>
                    <a:pt x="900" y="3587"/>
                    <a:pt x="1053" y="3563"/>
                    <a:pt x="1236" y="3547"/>
                  </a:cubicBezTo>
                  <a:cubicBezTo>
                    <a:pt x="1404" y="3547"/>
                    <a:pt x="1526" y="3587"/>
                    <a:pt x="1602" y="3667"/>
                  </a:cubicBezTo>
                  <a:cubicBezTo>
                    <a:pt x="1602" y="3619"/>
                    <a:pt x="1617" y="3587"/>
                    <a:pt x="1648" y="3571"/>
                  </a:cubicBezTo>
                  <a:cubicBezTo>
                    <a:pt x="1663" y="3555"/>
                    <a:pt x="1732" y="3515"/>
                    <a:pt x="1854" y="3451"/>
                  </a:cubicBezTo>
                  <a:cubicBezTo>
                    <a:pt x="1854" y="3211"/>
                    <a:pt x="1861" y="2811"/>
                    <a:pt x="1877" y="2251"/>
                  </a:cubicBezTo>
                  <a:cubicBezTo>
                    <a:pt x="1877" y="1851"/>
                    <a:pt x="1877" y="1579"/>
                    <a:pt x="1877" y="1435"/>
                  </a:cubicBezTo>
                  <a:cubicBezTo>
                    <a:pt x="1877" y="1419"/>
                    <a:pt x="1884" y="1387"/>
                    <a:pt x="1899" y="1339"/>
                  </a:cubicBezTo>
                  <a:cubicBezTo>
                    <a:pt x="1899" y="1307"/>
                    <a:pt x="1899" y="1291"/>
                    <a:pt x="1899" y="1291"/>
                  </a:cubicBezTo>
                  <a:cubicBezTo>
                    <a:pt x="1442" y="1371"/>
                    <a:pt x="938" y="1547"/>
                    <a:pt x="389" y="1819"/>
                  </a:cubicBezTo>
                  <a:cubicBezTo>
                    <a:pt x="190" y="1899"/>
                    <a:pt x="61" y="1851"/>
                    <a:pt x="0" y="1675"/>
                  </a:cubicBezTo>
                  <a:cubicBezTo>
                    <a:pt x="0" y="1467"/>
                    <a:pt x="76" y="1339"/>
                    <a:pt x="229" y="1291"/>
                  </a:cubicBezTo>
                  <a:cubicBezTo>
                    <a:pt x="442" y="1227"/>
                    <a:pt x="831" y="1171"/>
                    <a:pt x="1396" y="1123"/>
                  </a:cubicBezTo>
                  <a:cubicBezTo>
                    <a:pt x="1594" y="1123"/>
                    <a:pt x="1739" y="1115"/>
                    <a:pt x="1831" y="1099"/>
                  </a:cubicBezTo>
                  <a:cubicBezTo>
                    <a:pt x="1861" y="1139"/>
                    <a:pt x="1892" y="1179"/>
                    <a:pt x="1922" y="1219"/>
                  </a:cubicBezTo>
                  <a:cubicBezTo>
                    <a:pt x="1953" y="1123"/>
                    <a:pt x="2022" y="1083"/>
                    <a:pt x="2128" y="1099"/>
                  </a:cubicBezTo>
                  <a:cubicBezTo>
                    <a:pt x="2205" y="1083"/>
                    <a:pt x="2273" y="1099"/>
                    <a:pt x="2334" y="1147"/>
                  </a:cubicBezTo>
                  <a:cubicBezTo>
                    <a:pt x="2350" y="1051"/>
                    <a:pt x="2380" y="883"/>
                    <a:pt x="2426" y="643"/>
                  </a:cubicBezTo>
                  <a:cubicBezTo>
                    <a:pt x="2441" y="547"/>
                    <a:pt x="2449" y="483"/>
                    <a:pt x="2449" y="451"/>
                  </a:cubicBezTo>
                  <a:cubicBezTo>
                    <a:pt x="2489" y="269"/>
                    <a:pt x="2587" y="173"/>
                    <a:pt x="2744" y="163"/>
                  </a:cubicBezTo>
                  <a:close/>
                  <a:moveTo>
                    <a:pt x="784" y="8"/>
                  </a:moveTo>
                  <a:cubicBezTo>
                    <a:pt x="864" y="16"/>
                    <a:pt x="946" y="60"/>
                    <a:pt x="1030" y="140"/>
                  </a:cubicBezTo>
                  <a:cubicBezTo>
                    <a:pt x="1030" y="140"/>
                    <a:pt x="1037" y="148"/>
                    <a:pt x="1053" y="164"/>
                  </a:cubicBezTo>
                  <a:cubicBezTo>
                    <a:pt x="1281" y="451"/>
                    <a:pt x="1442" y="675"/>
                    <a:pt x="1533" y="835"/>
                  </a:cubicBezTo>
                  <a:cubicBezTo>
                    <a:pt x="1304" y="867"/>
                    <a:pt x="1083" y="923"/>
                    <a:pt x="869" y="1003"/>
                  </a:cubicBezTo>
                  <a:cubicBezTo>
                    <a:pt x="839" y="955"/>
                    <a:pt x="770" y="867"/>
                    <a:pt x="663" y="739"/>
                  </a:cubicBezTo>
                  <a:cubicBezTo>
                    <a:pt x="572" y="627"/>
                    <a:pt x="511" y="547"/>
                    <a:pt x="480" y="499"/>
                  </a:cubicBezTo>
                  <a:cubicBezTo>
                    <a:pt x="373" y="339"/>
                    <a:pt x="396" y="204"/>
                    <a:pt x="549" y="92"/>
                  </a:cubicBezTo>
                  <a:cubicBezTo>
                    <a:pt x="625" y="28"/>
                    <a:pt x="703" y="0"/>
                    <a:pt x="784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A0D1"/>
                </a:solidFill>
                <a:latin typeface="+mn-lt"/>
                <a:ea typeface="+mn-ea"/>
              </a:endParaRPr>
            </a:p>
          </p:txBody>
        </p:sp>
        <p:sp>
          <p:nvSpPr>
            <p:cNvPr id="11" name="Freeform 6"/>
            <p:cNvSpPr>
              <a:spLocks noEditPoints="1"/>
            </p:cNvSpPr>
            <p:nvPr/>
          </p:nvSpPr>
          <p:spPr bwMode="auto">
            <a:xfrm>
              <a:off x="2586" y="3336"/>
              <a:ext cx="323" cy="341"/>
            </a:xfrm>
            <a:custGeom>
              <a:avLst/>
              <a:gdLst>
                <a:gd name="T0" fmla="*/ 1030 w 5379"/>
                <a:gd name="T1" fmla="*/ 3786 h 5658"/>
                <a:gd name="T2" fmla="*/ 847 w 5379"/>
                <a:gd name="T3" fmla="*/ 4986 h 5658"/>
                <a:gd name="T4" fmla="*/ 1144 w 5379"/>
                <a:gd name="T5" fmla="*/ 4962 h 5658"/>
                <a:gd name="T6" fmla="*/ 1084 w 5379"/>
                <a:gd name="T7" fmla="*/ 3769 h 5658"/>
                <a:gd name="T8" fmla="*/ 2129 w 5379"/>
                <a:gd name="T9" fmla="*/ 3810 h 5658"/>
                <a:gd name="T10" fmla="*/ 1717 w 5379"/>
                <a:gd name="T11" fmla="*/ 3978 h 5658"/>
                <a:gd name="T12" fmla="*/ 1671 w 5379"/>
                <a:gd name="T13" fmla="*/ 4914 h 5658"/>
                <a:gd name="T14" fmla="*/ 2998 w 5379"/>
                <a:gd name="T15" fmla="*/ 3427 h 5658"/>
                <a:gd name="T16" fmla="*/ 2541 w 5379"/>
                <a:gd name="T17" fmla="*/ 2827 h 5658"/>
                <a:gd name="T18" fmla="*/ 2403 w 5379"/>
                <a:gd name="T19" fmla="*/ 3307 h 5658"/>
                <a:gd name="T20" fmla="*/ 2998 w 5379"/>
                <a:gd name="T21" fmla="*/ 2659 h 5658"/>
                <a:gd name="T22" fmla="*/ 1762 w 5379"/>
                <a:gd name="T23" fmla="*/ 2899 h 5658"/>
                <a:gd name="T24" fmla="*/ 526 w 5379"/>
                <a:gd name="T25" fmla="*/ 3355 h 5658"/>
                <a:gd name="T26" fmla="*/ 435 w 5379"/>
                <a:gd name="T27" fmla="*/ 2875 h 5658"/>
                <a:gd name="T28" fmla="*/ 4257 w 5379"/>
                <a:gd name="T29" fmla="*/ 2275 h 5658"/>
                <a:gd name="T30" fmla="*/ 3571 w 5379"/>
                <a:gd name="T31" fmla="*/ 3139 h 5658"/>
                <a:gd name="T32" fmla="*/ 3639 w 5379"/>
                <a:gd name="T33" fmla="*/ 3067 h 5658"/>
                <a:gd name="T34" fmla="*/ 4051 w 5379"/>
                <a:gd name="T35" fmla="*/ 3163 h 5658"/>
                <a:gd name="T36" fmla="*/ 4257 w 5379"/>
                <a:gd name="T37" fmla="*/ 2275 h 5658"/>
                <a:gd name="T38" fmla="*/ 2403 w 5379"/>
                <a:gd name="T39" fmla="*/ 2227 h 5658"/>
                <a:gd name="T40" fmla="*/ 2998 w 5379"/>
                <a:gd name="T41" fmla="*/ 2443 h 5658"/>
                <a:gd name="T42" fmla="*/ 1671 w 5379"/>
                <a:gd name="T43" fmla="*/ 1891 h 5658"/>
                <a:gd name="T44" fmla="*/ 641 w 5379"/>
                <a:gd name="T45" fmla="*/ 2419 h 5658"/>
                <a:gd name="T46" fmla="*/ 206 w 5379"/>
                <a:gd name="T47" fmla="*/ 2371 h 5658"/>
                <a:gd name="T48" fmla="*/ 1671 w 5379"/>
                <a:gd name="T49" fmla="*/ 1891 h 5658"/>
                <a:gd name="T50" fmla="*/ 2701 w 5379"/>
                <a:gd name="T51" fmla="*/ 1363 h 5658"/>
                <a:gd name="T52" fmla="*/ 2403 w 5379"/>
                <a:gd name="T53" fmla="*/ 1867 h 5658"/>
                <a:gd name="T54" fmla="*/ 2998 w 5379"/>
                <a:gd name="T55" fmla="*/ 1795 h 5658"/>
                <a:gd name="T56" fmla="*/ 2788 w 5379"/>
                <a:gd name="T57" fmla="*/ 1345 h 5658"/>
                <a:gd name="T58" fmla="*/ 2815 w 5379"/>
                <a:gd name="T59" fmla="*/ 164 h 5658"/>
                <a:gd name="T60" fmla="*/ 2975 w 5379"/>
                <a:gd name="T61" fmla="*/ 811 h 5658"/>
                <a:gd name="T62" fmla="*/ 3159 w 5379"/>
                <a:gd name="T63" fmla="*/ 1003 h 5658"/>
                <a:gd name="T64" fmla="*/ 3548 w 5379"/>
                <a:gd name="T65" fmla="*/ 1819 h 5658"/>
                <a:gd name="T66" fmla="*/ 4234 w 5379"/>
                <a:gd name="T67" fmla="*/ 1939 h 5658"/>
                <a:gd name="T68" fmla="*/ 4212 w 5379"/>
                <a:gd name="T69" fmla="*/ 571 h 5658"/>
                <a:gd name="T70" fmla="*/ 4875 w 5379"/>
                <a:gd name="T71" fmla="*/ 595 h 5658"/>
                <a:gd name="T72" fmla="*/ 5310 w 5379"/>
                <a:gd name="T73" fmla="*/ 1867 h 5658"/>
                <a:gd name="T74" fmla="*/ 4875 w 5379"/>
                <a:gd name="T75" fmla="*/ 2131 h 5658"/>
                <a:gd name="T76" fmla="*/ 4830 w 5379"/>
                <a:gd name="T77" fmla="*/ 5442 h 5658"/>
                <a:gd name="T78" fmla="*/ 4257 w 5379"/>
                <a:gd name="T79" fmla="*/ 3715 h 5658"/>
                <a:gd name="T80" fmla="*/ 3822 w 5379"/>
                <a:gd name="T81" fmla="*/ 3786 h 5658"/>
                <a:gd name="T82" fmla="*/ 3571 w 5379"/>
                <a:gd name="T83" fmla="*/ 3427 h 5658"/>
                <a:gd name="T84" fmla="*/ 3502 w 5379"/>
                <a:gd name="T85" fmla="*/ 5346 h 5658"/>
                <a:gd name="T86" fmla="*/ 2975 w 5379"/>
                <a:gd name="T87" fmla="*/ 4194 h 5658"/>
                <a:gd name="T88" fmla="*/ 2312 w 5379"/>
                <a:gd name="T89" fmla="*/ 4890 h 5658"/>
                <a:gd name="T90" fmla="*/ 1648 w 5379"/>
                <a:gd name="T91" fmla="*/ 4962 h 5658"/>
                <a:gd name="T92" fmla="*/ 343 w 5379"/>
                <a:gd name="T93" fmla="*/ 5586 h 5658"/>
                <a:gd name="T94" fmla="*/ 320 w 5379"/>
                <a:gd name="T95" fmla="*/ 4002 h 5658"/>
                <a:gd name="T96" fmla="*/ 778 w 5379"/>
                <a:gd name="T97" fmla="*/ 3619 h 5658"/>
                <a:gd name="T98" fmla="*/ 1602 w 5379"/>
                <a:gd name="T99" fmla="*/ 3667 h 5658"/>
                <a:gd name="T100" fmla="*/ 1854 w 5379"/>
                <a:gd name="T101" fmla="*/ 3451 h 5658"/>
                <a:gd name="T102" fmla="*/ 1877 w 5379"/>
                <a:gd name="T103" fmla="*/ 1435 h 5658"/>
                <a:gd name="T104" fmla="*/ 1900 w 5379"/>
                <a:gd name="T105" fmla="*/ 1291 h 5658"/>
                <a:gd name="T106" fmla="*/ 0 w 5379"/>
                <a:gd name="T107" fmla="*/ 1675 h 5658"/>
                <a:gd name="T108" fmla="*/ 1396 w 5379"/>
                <a:gd name="T109" fmla="*/ 1123 h 5658"/>
                <a:gd name="T110" fmla="*/ 1923 w 5379"/>
                <a:gd name="T111" fmla="*/ 1219 h 5658"/>
                <a:gd name="T112" fmla="*/ 2335 w 5379"/>
                <a:gd name="T113" fmla="*/ 1147 h 5658"/>
                <a:gd name="T114" fmla="*/ 2449 w 5379"/>
                <a:gd name="T115" fmla="*/ 451 h 5658"/>
                <a:gd name="T116" fmla="*/ 784 w 5379"/>
                <a:gd name="T117" fmla="*/ 8 h 5658"/>
                <a:gd name="T118" fmla="*/ 1053 w 5379"/>
                <a:gd name="T119" fmla="*/ 164 h 5658"/>
                <a:gd name="T120" fmla="*/ 870 w 5379"/>
                <a:gd name="T121" fmla="*/ 1003 h 5658"/>
                <a:gd name="T122" fmla="*/ 481 w 5379"/>
                <a:gd name="T123" fmla="*/ 499 h 5658"/>
                <a:gd name="T124" fmla="*/ 784 w 5379"/>
                <a:gd name="T125" fmla="*/ 8 h 5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79" h="5658">
                  <a:moveTo>
                    <a:pt x="1084" y="3769"/>
                  </a:moveTo>
                  <a:cubicBezTo>
                    <a:pt x="1068" y="3769"/>
                    <a:pt x="1050" y="3774"/>
                    <a:pt x="1030" y="3786"/>
                  </a:cubicBezTo>
                  <a:cubicBezTo>
                    <a:pt x="999" y="3818"/>
                    <a:pt x="938" y="3874"/>
                    <a:pt x="847" y="3954"/>
                  </a:cubicBezTo>
                  <a:cubicBezTo>
                    <a:pt x="877" y="4290"/>
                    <a:pt x="877" y="4634"/>
                    <a:pt x="847" y="4986"/>
                  </a:cubicBezTo>
                  <a:cubicBezTo>
                    <a:pt x="862" y="4986"/>
                    <a:pt x="900" y="4986"/>
                    <a:pt x="961" y="4986"/>
                  </a:cubicBezTo>
                  <a:cubicBezTo>
                    <a:pt x="1038" y="4970"/>
                    <a:pt x="1099" y="4962"/>
                    <a:pt x="1144" y="4962"/>
                  </a:cubicBezTo>
                  <a:cubicBezTo>
                    <a:pt x="1175" y="4578"/>
                    <a:pt x="1190" y="4298"/>
                    <a:pt x="1190" y="4122"/>
                  </a:cubicBezTo>
                  <a:cubicBezTo>
                    <a:pt x="1190" y="3888"/>
                    <a:pt x="1155" y="3771"/>
                    <a:pt x="1084" y="3769"/>
                  </a:cubicBezTo>
                  <a:close/>
                  <a:moveTo>
                    <a:pt x="2998" y="3427"/>
                  </a:moveTo>
                  <a:cubicBezTo>
                    <a:pt x="2769" y="3507"/>
                    <a:pt x="2480" y="3635"/>
                    <a:pt x="2129" y="3810"/>
                  </a:cubicBezTo>
                  <a:cubicBezTo>
                    <a:pt x="2037" y="3858"/>
                    <a:pt x="1968" y="3890"/>
                    <a:pt x="1923" y="3906"/>
                  </a:cubicBezTo>
                  <a:cubicBezTo>
                    <a:pt x="1862" y="3954"/>
                    <a:pt x="1793" y="3978"/>
                    <a:pt x="1717" y="3978"/>
                  </a:cubicBezTo>
                  <a:cubicBezTo>
                    <a:pt x="1717" y="4090"/>
                    <a:pt x="1709" y="4298"/>
                    <a:pt x="1694" y="4602"/>
                  </a:cubicBezTo>
                  <a:cubicBezTo>
                    <a:pt x="1678" y="4730"/>
                    <a:pt x="1671" y="4834"/>
                    <a:pt x="1671" y="4914"/>
                  </a:cubicBezTo>
                  <a:cubicBezTo>
                    <a:pt x="2251" y="4274"/>
                    <a:pt x="2693" y="3794"/>
                    <a:pt x="2998" y="3475"/>
                  </a:cubicBezTo>
                  <a:cubicBezTo>
                    <a:pt x="2998" y="3459"/>
                    <a:pt x="2998" y="3443"/>
                    <a:pt x="2998" y="3427"/>
                  </a:cubicBezTo>
                  <a:close/>
                  <a:moveTo>
                    <a:pt x="2998" y="2659"/>
                  </a:moveTo>
                  <a:cubicBezTo>
                    <a:pt x="2892" y="2691"/>
                    <a:pt x="2739" y="2747"/>
                    <a:pt x="2541" y="2827"/>
                  </a:cubicBezTo>
                  <a:cubicBezTo>
                    <a:pt x="2480" y="2843"/>
                    <a:pt x="2434" y="2859"/>
                    <a:pt x="2403" y="2875"/>
                  </a:cubicBezTo>
                  <a:cubicBezTo>
                    <a:pt x="2403" y="3035"/>
                    <a:pt x="2403" y="3179"/>
                    <a:pt x="2403" y="3307"/>
                  </a:cubicBezTo>
                  <a:cubicBezTo>
                    <a:pt x="2586" y="3259"/>
                    <a:pt x="2785" y="3219"/>
                    <a:pt x="2998" y="3187"/>
                  </a:cubicBezTo>
                  <a:cubicBezTo>
                    <a:pt x="2998" y="2995"/>
                    <a:pt x="2998" y="2819"/>
                    <a:pt x="2998" y="2659"/>
                  </a:cubicBezTo>
                  <a:close/>
                  <a:moveTo>
                    <a:pt x="1739" y="2659"/>
                  </a:moveTo>
                  <a:cubicBezTo>
                    <a:pt x="1747" y="2739"/>
                    <a:pt x="1755" y="2819"/>
                    <a:pt x="1762" y="2899"/>
                  </a:cubicBezTo>
                  <a:cubicBezTo>
                    <a:pt x="1457" y="2947"/>
                    <a:pt x="1083" y="3075"/>
                    <a:pt x="641" y="3283"/>
                  </a:cubicBezTo>
                  <a:cubicBezTo>
                    <a:pt x="595" y="3315"/>
                    <a:pt x="557" y="3339"/>
                    <a:pt x="526" y="3355"/>
                  </a:cubicBezTo>
                  <a:cubicBezTo>
                    <a:pt x="343" y="3419"/>
                    <a:pt x="229" y="3387"/>
                    <a:pt x="183" y="3259"/>
                  </a:cubicBezTo>
                  <a:cubicBezTo>
                    <a:pt x="122" y="3067"/>
                    <a:pt x="206" y="2939"/>
                    <a:pt x="435" y="2875"/>
                  </a:cubicBezTo>
                  <a:cubicBezTo>
                    <a:pt x="648" y="2795"/>
                    <a:pt x="1083" y="2723"/>
                    <a:pt x="1739" y="2659"/>
                  </a:cubicBezTo>
                  <a:close/>
                  <a:moveTo>
                    <a:pt x="4257" y="2275"/>
                  </a:moveTo>
                  <a:cubicBezTo>
                    <a:pt x="4013" y="2339"/>
                    <a:pt x="3784" y="2427"/>
                    <a:pt x="3571" y="2539"/>
                  </a:cubicBezTo>
                  <a:cubicBezTo>
                    <a:pt x="3571" y="2739"/>
                    <a:pt x="3571" y="2939"/>
                    <a:pt x="3571" y="3139"/>
                  </a:cubicBezTo>
                  <a:cubicBezTo>
                    <a:pt x="3571" y="3123"/>
                    <a:pt x="3586" y="3107"/>
                    <a:pt x="3616" y="3091"/>
                  </a:cubicBezTo>
                  <a:cubicBezTo>
                    <a:pt x="3632" y="3075"/>
                    <a:pt x="3639" y="3067"/>
                    <a:pt x="3639" y="3067"/>
                  </a:cubicBezTo>
                  <a:cubicBezTo>
                    <a:pt x="3777" y="2939"/>
                    <a:pt x="3899" y="2955"/>
                    <a:pt x="4006" y="3115"/>
                  </a:cubicBezTo>
                  <a:cubicBezTo>
                    <a:pt x="4006" y="3131"/>
                    <a:pt x="4021" y="3147"/>
                    <a:pt x="4051" y="3163"/>
                  </a:cubicBezTo>
                  <a:cubicBezTo>
                    <a:pt x="4143" y="3307"/>
                    <a:pt x="4212" y="3427"/>
                    <a:pt x="4257" y="3523"/>
                  </a:cubicBezTo>
                  <a:cubicBezTo>
                    <a:pt x="4257" y="3123"/>
                    <a:pt x="4257" y="2707"/>
                    <a:pt x="4257" y="2275"/>
                  </a:cubicBezTo>
                  <a:close/>
                  <a:moveTo>
                    <a:pt x="2998" y="2059"/>
                  </a:moveTo>
                  <a:cubicBezTo>
                    <a:pt x="2785" y="2107"/>
                    <a:pt x="2586" y="2163"/>
                    <a:pt x="2403" y="2227"/>
                  </a:cubicBezTo>
                  <a:cubicBezTo>
                    <a:pt x="2403" y="2323"/>
                    <a:pt x="2403" y="2419"/>
                    <a:pt x="2403" y="2515"/>
                  </a:cubicBezTo>
                  <a:cubicBezTo>
                    <a:pt x="2602" y="2467"/>
                    <a:pt x="2800" y="2443"/>
                    <a:pt x="2998" y="2443"/>
                  </a:cubicBezTo>
                  <a:cubicBezTo>
                    <a:pt x="2998" y="2315"/>
                    <a:pt x="2998" y="2187"/>
                    <a:pt x="2998" y="2059"/>
                  </a:cubicBezTo>
                  <a:close/>
                  <a:moveTo>
                    <a:pt x="1671" y="1891"/>
                  </a:moveTo>
                  <a:cubicBezTo>
                    <a:pt x="1686" y="1947"/>
                    <a:pt x="1701" y="2003"/>
                    <a:pt x="1717" y="2059"/>
                  </a:cubicBezTo>
                  <a:cubicBezTo>
                    <a:pt x="1442" y="2107"/>
                    <a:pt x="1083" y="2227"/>
                    <a:pt x="641" y="2419"/>
                  </a:cubicBezTo>
                  <a:cubicBezTo>
                    <a:pt x="595" y="2435"/>
                    <a:pt x="564" y="2451"/>
                    <a:pt x="549" y="2467"/>
                  </a:cubicBezTo>
                  <a:cubicBezTo>
                    <a:pt x="366" y="2563"/>
                    <a:pt x="252" y="2531"/>
                    <a:pt x="206" y="2371"/>
                  </a:cubicBezTo>
                  <a:cubicBezTo>
                    <a:pt x="130" y="2227"/>
                    <a:pt x="191" y="2115"/>
                    <a:pt x="389" y="2035"/>
                  </a:cubicBezTo>
                  <a:cubicBezTo>
                    <a:pt x="618" y="1971"/>
                    <a:pt x="1045" y="1923"/>
                    <a:pt x="1671" y="1891"/>
                  </a:cubicBezTo>
                  <a:close/>
                  <a:moveTo>
                    <a:pt x="2788" y="1345"/>
                  </a:moveTo>
                  <a:cubicBezTo>
                    <a:pt x="2761" y="1345"/>
                    <a:pt x="2732" y="1351"/>
                    <a:pt x="2701" y="1363"/>
                  </a:cubicBezTo>
                  <a:cubicBezTo>
                    <a:pt x="2640" y="1395"/>
                    <a:pt x="2548" y="1459"/>
                    <a:pt x="2426" y="1555"/>
                  </a:cubicBezTo>
                  <a:cubicBezTo>
                    <a:pt x="2426" y="1651"/>
                    <a:pt x="2419" y="1755"/>
                    <a:pt x="2403" y="1867"/>
                  </a:cubicBezTo>
                  <a:cubicBezTo>
                    <a:pt x="2556" y="1851"/>
                    <a:pt x="2609" y="1843"/>
                    <a:pt x="2563" y="1843"/>
                  </a:cubicBezTo>
                  <a:cubicBezTo>
                    <a:pt x="2777" y="1827"/>
                    <a:pt x="2922" y="1811"/>
                    <a:pt x="2998" y="1795"/>
                  </a:cubicBezTo>
                  <a:cubicBezTo>
                    <a:pt x="2998" y="1747"/>
                    <a:pt x="2998" y="1707"/>
                    <a:pt x="2998" y="1675"/>
                  </a:cubicBezTo>
                  <a:cubicBezTo>
                    <a:pt x="2974" y="1454"/>
                    <a:pt x="2903" y="1344"/>
                    <a:pt x="2788" y="1345"/>
                  </a:cubicBezTo>
                  <a:close/>
                  <a:moveTo>
                    <a:pt x="2744" y="163"/>
                  </a:moveTo>
                  <a:cubicBezTo>
                    <a:pt x="2767" y="161"/>
                    <a:pt x="2790" y="162"/>
                    <a:pt x="2815" y="164"/>
                  </a:cubicBezTo>
                  <a:cubicBezTo>
                    <a:pt x="2998" y="148"/>
                    <a:pt x="3067" y="283"/>
                    <a:pt x="3021" y="571"/>
                  </a:cubicBezTo>
                  <a:cubicBezTo>
                    <a:pt x="3021" y="619"/>
                    <a:pt x="3006" y="699"/>
                    <a:pt x="2975" y="811"/>
                  </a:cubicBezTo>
                  <a:cubicBezTo>
                    <a:pt x="2960" y="891"/>
                    <a:pt x="2953" y="947"/>
                    <a:pt x="2953" y="979"/>
                  </a:cubicBezTo>
                  <a:cubicBezTo>
                    <a:pt x="3029" y="979"/>
                    <a:pt x="3098" y="987"/>
                    <a:pt x="3159" y="1003"/>
                  </a:cubicBezTo>
                  <a:cubicBezTo>
                    <a:pt x="3433" y="1051"/>
                    <a:pt x="3563" y="1251"/>
                    <a:pt x="3548" y="1603"/>
                  </a:cubicBezTo>
                  <a:cubicBezTo>
                    <a:pt x="3548" y="1651"/>
                    <a:pt x="3548" y="1723"/>
                    <a:pt x="3548" y="1819"/>
                  </a:cubicBezTo>
                  <a:cubicBezTo>
                    <a:pt x="3563" y="1915"/>
                    <a:pt x="3571" y="1995"/>
                    <a:pt x="3571" y="2059"/>
                  </a:cubicBezTo>
                  <a:cubicBezTo>
                    <a:pt x="3754" y="2011"/>
                    <a:pt x="3975" y="1971"/>
                    <a:pt x="4234" y="1939"/>
                  </a:cubicBezTo>
                  <a:cubicBezTo>
                    <a:pt x="4234" y="1795"/>
                    <a:pt x="4234" y="1587"/>
                    <a:pt x="4234" y="1315"/>
                  </a:cubicBezTo>
                  <a:cubicBezTo>
                    <a:pt x="4219" y="995"/>
                    <a:pt x="4212" y="747"/>
                    <a:pt x="4212" y="571"/>
                  </a:cubicBezTo>
                  <a:cubicBezTo>
                    <a:pt x="4196" y="363"/>
                    <a:pt x="4288" y="243"/>
                    <a:pt x="4486" y="212"/>
                  </a:cubicBezTo>
                  <a:cubicBezTo>
                    <a:pt x="4730" y="196"/>
                    <a:pt x="4860" y="323"/>
                    <a:pt x="4875" y="595"/>
                  </a:cubicBezTo>
                  <a:cubicBezTo>
                    <a:pt x="4875" y="1027"/>
                    <a:pt x="4875" y="1459"/>
                    <a:pt x="4875" y="1891"/>
                  </a:cubicBezTo>
                  <a:cubicBezTo>
                    <a:pt x="5028" y="1875"/>
                    <a:pt x="5173" y="1867"/>
                    <a:pt x="5310" y="1867"/>
                  </a:cubicBezTo>
                  <a:cubicBezTo>
                    <a:pt x="5333" y="1939"/>
                    <a:pt x="5356" y="2011"/>
                    <a:pt x="5379" y="2083"/>
                  </a:cubicBezTo>
                  <a:cubicBezTo>
                    <a:pt x="5196" y="2083"/>
                    <a:pt x="5028" y="2099"/>
                    <a:pt x="4875" y="2131"/>
                  </a:cubicBezTo>
                  <a:cubicBezTo>
                    <a:pt x="4875" y="3043"/>
                    <a:pt x="4875" y="3715"/>
                    <a:pt x="4875" y="4146"/>
                  </a:cubicBezTo>
                  <a:cubicBezTo>
                    <a:pt x="4860" y="4658"/>
                    <a:pt x="4845" y="5090"/>
                    <a:pt x="4830" y="5442"/>
                  </a:cubicBezTo>
                  <a:cubicBezTo>
                    <a:pt x="4738" y="5458"/>
                    <a:pt x="4540" y="5530"/>
                    <a:pt x="4234" y="5658"/>
                  </a:cubicBezTo>
                  <a:cubicBezTo>
                    <a:pt x="4250" y="5194"/>
                    <a:pt x="4257" y="4546"/>
                    <a:pt x="4257" y="3715"/>
                  </a:cubicBezTo>
                  <a:cubicBezTo>
                    <a:pt x="4212" y="3715"/>
                    <a:pt x="4143" y="3722"/>
                    <a:pt x="4051" y="3738"/>
                  </a:cubicBezTo>
                  <a:cubicBezTo>
                    <a:pt x="3944" y="3754"/>
                    <a:pt x="3868" y="3770"/>
                    <a:pt x="3822" y="3786"/>
                  </a:cubicBezTo>
                  <a:cubicBezTo>
                    <a:pt x="3807" y="3754"/>
                    <a:pt x="3731" y="3643"/>
                    <a:pt x="3594" y="3451"/>
                  </a:cubicBezTo>
                  <a:cubicBezTo>
                    <a:pt x="3594" y="3451"/>
                    <a:pt x="3586" y="3443"/>
                    <a:pt x="3571" y="3427"/>
                  </a:cubicBezTo>
                  <a:cubicBezTo>
                    <a:pt x="3571" y="3411"/>
                    <a:pt x="3563" y="3403"/>
                    <a:pt x="3548" y="3403"/>
                  </a:cubicBezTo>
                  <a:cubicBezTo>
                    <a:pt x="3548" y="3978"/>
                    <a:pt x="3532" y="4626"/>
                    <a:pt x="3502" y="5346"/>
                  </a:cubicBezTo>
                  <a:cubicBezTo>
                    <a:pt x="3304" y="5394"/>
                    <a:pt x="3090" y="5466"/>
                    <a:pt x="2861" y="5562"/>
                  </a:cubicBezTo>
                  <a:cubicBezTo>
                    <a:pt x="2907" y="5130"/>
                    <a:pt x="2945" y="4674"/>
                    <a:pt x="2975" y="4194"/>
                  </a:cubicBezTo>
                  <a:cubicBezTo>
                    <a:pt x="2853" y="4322"/>
                    <a:pt x="2686" y="4498"/>
                    <a:pt x="2472" y="4722"/>
                  </a:cubicBezTo>
                  <a:cubicBezTo>
                    <a:pt x="2396" y="4802"/>
                    <a:pt x="2342" y="4858"/>
                    <a:pt x="2312" y="4890"/>
                  </a:cubicBezTo>
                  <a:cubicBezTo>
                    <a:pt x="2235" y="4906"/>
                    <a:pt x="2113" y="4922"/>
                    <a:pt x="1945" y="4938"/>
                  </a:cubicBezTo>
                  <a:cubicBezTo>
                    <a:pt x="1808" y="4954"/>
                    <a:pt x="1709" y="4962"/>
                    <a:pt x="1648" y="4962"/>
                  </a:cubicBezTo>
                  <a:cubicBezTo>
                    <a:pt x="1648" y="5010"/>
                    <a:pt x="1648" y="5042"/>
                    <a:pt x="1648" y="5058"/>
                  </a:cubicBezTo>
                  <a:cubicBezTo>
                    <a:pt x="1068" y="5250"/>
                    <a:pt x="633" y="5426"/>
                    <a:pt x="343" y="5586"/>
                  </a:cubicBezTo>
                  <a:cubicBezTo>
                    <a:pt x="343" y="5378"/>
                    <a:pt x="336" y="5058"/>
                    <a:pt x="320" y="4626"/>
                  </a:cubicBezTo>
                  <a:cubicBezTo>
                    <a:pt x="320" y="4306"/>
                    <a:pt x="320" y="4098"/>
                    <a:pt x="320" y="4002"/>
                  </a:cubicBezTo>
                  <a:cubicBezTo>
                    <a:pt x="290" y="3715"/>
                    <a:pt x="374" y="3571"/>
                    <a:pt x="572" y="3571"/>
                  </a:cubicBezTo>
                  <a:cubicBezTo>
                    <a:pt x="664" y="3555"/>
                    <a:pt x="732" y="3571"/>
                    <a:pt x="778" y="3619"/>
                  </a:cubicBezTo>
                  <a:cubicBezTo>
                    <a:pt x="900" y="3587"/>
                    <a:pt x="1053" y="3563"/>
                    <a:pt x="1236" y="3547"/>
                  </a:cubicBezTo>
                  <a:cubicBezTo>
                    <a:pt x="1404" y="3547"/>
                    <a:pt x="1526" y="3587"/>
                    <a:pt x="1602" y="3667"/>
                  </a:cubicBezTo>
                  <a:cubicBezTo>
                    <a:pt x="1602" y="3619"/>
                    <a:pt x="1617" y="3587"/>
                    <a:pt x="1648" y="3571"/>
                  </a:cubicBezTo>
                  <a:cubicBezTo>
                    <a:pt x="1663" y="3555"/>
                    <a:pt x="1732" y="3515"/>
                    <a:pt x="1854" y="3451"/>
                  </a:cubicBezTo>
                  <a:cubicBezTo>
                    <a:pt x="1854" y="3211"/>
                    <a:pt x="1862" y="2811"/>
                    <a:pt x="1877" y="2251"/>
                  </a:cubicBezTo>
                  <a:cubicBezTo>
                    <a:pt x="1877" y="1851"/>
                    <a:pt x="1877" y="1579"/>
                    <a:pt x="1877" y="1435"/>
                  </a:cubicBezTo>
                  <a:cubicBezTo>
                    <a:pt x="1877" y="1419"/>
                    <a:pt x="1884" y="1387"/>
                    <a:pt x="1900" y="1339"/>
                  </a:cubicBezTo>
                  <a:cubicBezTo>
                    <a:pt x="1900" y="1307"/>
                    <a:pt x="1900" y="1291"/>
                    <a:pt x="1900" y="1291"/>
                  </a:cubicBezTo>
                  <a:cubicBezTo>
                    <a:pt x="1442" y="1371"/>
                    <a:pt x="938" y="1547"/>
                    <a:pt x="389" y="1819"/>
                  </a:cubicBezTo>
                  <a:cubicBezTo>
                    <a:pt x="191" y="1899"/>
                    <a:pt x="61" y="1851"/>
                    <a:pt x="0" y="1675"/>
                  </a:cubicBezTo>
                  <a:cubicBezTo>
                    <a:pt x="0" y="1467"/>
                    <a:pt x="76" y="1339"/>
                    <a:pt x="229" y="1291"/>
                  </a:cubicBezTo>
                  <a:cubicBezTo>
                    <a:pt x="442" y="1227"/>
                    <a:pt x="832" y="1171"/>
                    <a:pt x="1396" y="1123"/>
                  </a:cubicBezTo>
                  <a:cubicBezTo>
                    <a:pt x="1595" y="1123"/>
                    <a:pt x="1739" y="1115"/>
                    <a:pt x="1831" y="1099"/>
                  </a:cubicBezTo>
                  <a:cubicBezTo>
                    <a:pt x="1862" y="1139"/>
                    <a:pt x="1892" y="1179"/>
                    <a:pt x="1923" y="1219"/>
                  </a:cubicBezTo>
                  <a:cubicBezTo>
                    <a:pt x="1953" y="1123"/>
                    <a:pt x="2022" y="1083"/>
                    <a:pt x="2129" y="1099"/>
                  </a:cubicBezTo>
                  <a:cubicBezTo>
                    <a:pt x="2205" y="1083"/>
                    <a:pt x="2274" y="1099"/>
                    <a:pt x="2335" y="1147"/>
                  </a:cubicBezTo>
                  <a:cubicBezTo>
                    <a:pt x="2350" y="1051"/>
                    <a:pt x="2380" y="883"/>
                    <a:pt x="2426" y="643"/>
                  </a:cubicBezTo>
                  <a:cubicBezTo>
                    <a:pt x="2441" y="547"/>
                    <a:pt x="2449" y="483"/>
                    <a:pt x="2449" y="451"/>
                  </a:cubicBezTo>
                  <a:cubicBezTo>
                    <a:pt x="2489" y="269"/>
                    <a:pt x="2588" y="173"/>
                    <a:pt x="2744" y="163"/>
                  </a:cubicBezTo>
                  <a:close/>
                  <a:moveTo>
                    <a:pt x="784" y="8"/>
                  </a:moveTo>
                  <a:cubicBezTo>
                    <a:pt x="864" y="16"/>
                    <a:pt x="946" y="60"/>
                    <a:pt x="1030" y="140"/>
                  </a:cubicBezTo>
                  <a:cubicBezTo>
                    <a:pt x="1030" y="140"/>
                    <a:pt x="1038" y="148"/>
                    <a:pt x="1053" y="164"/>
                  </a:cubicBezTo>
                  <a:cubicBezTo>
                    <a:pt x="1282" y="451"/>
                    <a:pt x="1442" y="675"/>
                    <a:pt x="1533" y="835"/>
                  </a:cubicBezTo>
                  <a:cubicBezTo>
                    <a:pt x="1305" y="867"/>
                    <a:pt x="1083" y="923"/>
                    <a:pt x="870" y="1003"/>
                  </a:cubicBezTo>
                  <a:cubicBezTo>
                    <a:pt x="839" y="955"/>
                    <a:pt x="770" y="867"/>
                    <a:pt x="664" y="739"/>
                  </a:cubicBezTo>
                  <a:cubicBezTo>
                    <a:pt x="572" y="627"/>
                    <a:pt x="511" y="547"/>
                    <a:pt x="481" y="499"/>
                  </a:cubicBezTo>
                  <a:cubicBezTo>
                    <a:pt x="374" y="339"/>
                    <a:pt x="397" y="204"/>
                    <a:pt x="549" y="92"/>
                  </a:cubicBezTo>
                  <a:cubicBezTo>
                    <a:pt x="626" y="28"/>
                    <a:pt x="704" y="0"/>
                    <a:pt x="784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A0D1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7"/>
            <p:cNvSpPr>
              <a:spLocks noEditPoints="1"/>
            </p:cNvSpPr>
            <p:nvPr/>
          </p:nvSpPr>
          <p:spPr bwMode="auto">
            <a:xfrm>
              <a:off x="3074" y="3351"/>
              <a:ext cx="341" cy="328"/>
            </a:xfrm>
            <a:custGeom>
              <a:avLst/>
              <a:gdLst>
                <a:gd name="T0" fmla="*/ 1282 w 5676"/>
                <a:gd name="T1" fmla="*/ 4871 h 5471"/>
                <a:gd name="T2" fmla="*/ 1900 w 5676"/>
                <a:gd name="T3" fmla="*/ 4439 h 5471"/>
                <a:gd name="T4" fmla="*/ 1282 w 5676"/>
                <a:gd name="T5" fmla="*/ 4103 h 5471"/>
                <a:gd name="T6" fmla="*/ 1900 w 5676"/>
                <a:gd name="T7" fmla="*/ 4127 h 5471"/>
                <a:gd name="T8" fmla="*/ 1259 w 5676"/>
                <a:gd name="T9" fmla="*/ 3480 h 5471"/>
                <a:gd name="T10" fmla="*/ 1900 w 5676"/>
                <a:gd name="T11" fmla="*/ 3575 h 5471"/>
                <a:gd name="T12" fmla="*/ 4509 w 5676"/>
                <a:gd name="T13" fmla="*/ 2376 h 5471"/>
                <a:gd name="T14" fmla="*/ 4486 w 5676"/>
                <a:gd name="T15" fmla="*/ 3096 h 5471"/>
                <a:gd name="T16" fmla="*/ 915 w 5676"/>
                <a:gd name="T17" fmla="*/ 1920 h 5471"/>
                <a:gd name="T18" fmla="*/ 1190 w 5676"/>
                <a:gd name="T19" fmla="*/ 2352 h 5471"/>
                <a:gd name="T20" fmla="*/ 4486 w 5676"/>
                <a:gd name="T21" fmla="*/ 1536 h 5471"/>
                <a:gd name="T22" fmla="*/ 4509 w 5676"/>
                <a:gd name="T23" fmla="*/ 2184 h 5471"/>
                <a:gd name="T24" fmla="*/ 2481 w 5676"/>
                <a:gd name="T25" fmla="*/ 1535 h 5471"/>
                <a:gd name="T26" fmla="*/ 2243 w 5676"/>
                <a:gd name="T27" fmla="*/ 1632 h 5471"/>
                <a:gd name="T28" fmla="*/ 2564 w 5676"/>
                <a:gd name="T29" fmla="*/ 1776 h 5471"/>
                <a:gd name="T30" fmla="*/ 3021 w 5676"/>
                <a:gd name="T31" fmla="*/ 1728 h 5471"/>
                <a:gd name="T32" fmla="*/ 1808 w 5676"/>
                <a:gd name="T33" fmla="*/ 2592 h 5471"/>
                <a:gd name="T34" fmla="*/ 2083 w 5676"/>
                <a:gd name="T35" fmla="*/ 1368 h 5471"/>
                <a:gd name="T36" fmla="*/ 4234 w 5676"/>
                <a:gd name="T37" fmla="*/ 600 h 5471"/>
                <a:gd name="T38" fmla="*/ 4120 w 5676"/>
                <a:gd name="T39" fmla="*/ 1368 h 5471"/>
                <a:gd name="T40" fmla="*/ 4316 w 5676"/>
                <a:gd name="T41" fmla="*/ 584 h 5471"/>
                <a:gd name="T42" fmla="*/ 5013 w 5676"/>
                <a:gd name="T43" fmla="*/ 3240 h 5471"/>
                <a:gd name="T44" fmla="*/ 4189 w 5676"/>
                <a:gd name="T45" fmla="*/ 3503 h 5471"/>
                <a:gd name="T46" fmla="*/ 4692 w 5676"/>
                <a:gd name="T47" fmla="*/ 3791 h 5471"/>
                <a:gd name="T48" fmla="*/ 5081 w 5676"/>
                <a:gd name="T49" fmla="*/ 4823 h 5471"/>
                <a:gd name="T50" fmla="*/ 4852 w 5676"/>
                <a:gd name="T51" fmla="*/ 5207 h 5471"/>
                <a:gd name="T52" fmla="*/ 3433 w 5676"/>
                <a:gd name="T53" fmla="*/ 5327 h 5471"/>
                <a:gd name="T54" fmla="*/ 2976 w 5676"/>
                <a:gd name="T55" fmla="*/ 4967 h 5471"/>
                <a:gd name="T56" fmla="*/ 732 w 5676"/>
                <a:gd name="T57" fmla="*/ 4343 h 5471"/>
                <a:gd name="T58" fmla="*/ 915 w 5676"/>
                <a:gd name="T59" fmla="*/ 2808 h 5471"/>
                <a:gd name="T60" fmla="*/ 503 w 5676"/>
                <a:gd name="T61" fmla="*/ 2976 h 5471"/>
                <a:gd name="T62" fmla="*/ 641 w 5676"/>
                <a:gd name="T63" fmla="*/ 1584 h 5471"/>
                <a:gd name="T64" fmla="*/ 1602 w 5676"/>
                <a:gd name="T65" fmla="*/ 1848 h 5471"/>
                <a:gd name="T66" fmla="*/ 1739 w 5676"/>
                <a:gd name="T67" fmla="*/ 2472 h 5471"/>
                <a:gd name="T68" fmla="*/ 1282 w 5676"/>
                <a:gd name="T69" fmla="*/ 2640 h 5471"/>
                <a:gd name="T70" fmla="*/ 1602 w 5676"/>
                <a:gd name="T71" fmla="*/ 2976 h 5471"/>
                <a:gd name="T72" fmla="*/ 1831 w 5676"/>
                <a:gd name="T73" fmla="*/ 2856 h 5471"/>
                <a:gd name="T74" fmla="*/ 2403 w 5676"/>
                <a:gd name="T75" fmla="*/ 2760 h 5471"/>
                <a:gd name="T76" fmla="*/ 3090 w 5676"/>
                <a:gd name="T77" fmla="*/ 3048 h 5471"/>
                <a:gd name="T78" fmla="*/ 2495 w 5676"/>
                <a:gd name="T79" fmla="*/ 3456 h 5471"/>
                <a:gd name="T80" fmla="*/ 2495 w 5676"/>
                <a:gd name="T81" fmla="*/ 3719 h 5471"/>
                <a:gd name="T82" fmla="*/ 3021 w 5676"/>
                <a:gd name="T83" fmla="*/ 3935 h 5471"/>
                <a:gd name="T84" fmla="*/ 2495 w 5676"/>
                <a:gd name="T85" fmla="*/ 4607 h 5471"/>
                <a:gd name="T86" fmla="*/ 3159 w 5676"/>
                <a:gd name="T87" fmla="*/ 4679 h 5471"/>
                <a:gd name="T88" fmla="*/ 3204 w 5676"/>
                <a:gd name="T89" fmla="*/ 3695 h 5471"/>
                <a:gd name="T90" fmla="*/ 3754 w 5676"/>
                <a:gd name="T91" fmla="*/ 432 h 5471"/>
                <a:gd name="T92" fmla="*/ 2403 w 5676"/>
                <a:gd name="T93" fmla="*/ 0 h 5471"/>
                <a:gd name="T94" fmla="*/ 3090 w 5676"/>
                <a:gd name="T95" fmla="*/ 384 h 5471"/>
                <a:gd name="T96" fmla="*/ 2655 w 5676"/>
                <a:gd name="T97" fmla="*/ 1176 h 5471"/>
                <a:gd name="T98" fmla="*/ 1511 w 5676"/>
                <a:gd name="T99" fmla="*/ 912 h 5471"/>
                <a:gd name="T100" fmla="*/ 915 w 5676"/>
                <a:gd name="T101" fmla="*/ 1440 h 5471"/>
                <a:gd name="T102" fmla="*/ 137 w 5676"/>
                <a:gd name="T103" fmla="*/ 1200 h 5471"/>
                <a:gd name="T104" fmla="*/ 915 w 5676"/>
                <a:gd name="T105" fmla="*/ 384 h 5471"/>
                <a:gd name="T106" fmla="*/ 1488 w 5676"/>
                <a:gd name="T107" fmla="*/ 480 h 5471"/>
                <a:gd name="T108" fmla="*/ 2403 w 5676"/>
                <a:gd name="T109" fmla="*/ 0 h 5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676" h="5471">
                  <a:moveTo>
                    <a:pt x="1900" y="4439"/>
                  </a:moveTo>
                  <a:cubicBezTo>
                    <a:pt x="1671" y="4519"/>
                    <a:pt x="1465" y="4607"/>
                    <a:pt x="1282" y="4703"/>
                  </a:cubicBezTo>
                  <a:cubicBezTo>
                    <a:pt x="1282" y="4759"/>
                    <a:pt x="1282" y="4815"/>
                    <a:pt x="1282" y="4871"/>
                  </a:cubicBezTo>
                  <a:cubicBezTo>
                    <a:pt x="1327" y="4839"/>
                    <a:pt x="1480" y="4807"/>
                    <a:pt x="1739" y="4775"/>
                  </a:cubicBezTo>
                  <a:cubicBezTo>
                    <a:pt x="1816" y="4759"/>
                    <a:pt x="1869" y="4743"/>
                    <a:pt x="1900" y="4727"/>
                  </a:cubicBezTo>
                  <a:cubicBezTo>
                    <a:pt x="1900" y="4631"/>
                    <a:pt x="1900" y="4535"/>
                    <a:pt x="1900" y="4439"/>
                  </a:cubicBezTo>
                  <a:close/>
                  <a:moveTo>
                    <a:pt x="1900" y="3887"/>
                  </a:moveTo>
                  <a:cubicBezTo>
                    <a:pt x="1778" y="3919"/>
                    <a:pt x="1610" y="3975"/>
                    <a:pt x="1396" y="4055"/>
                  </a:cubicBezTo>
                  <a:cubicBezTo>
                    <a:pt x="1350" y="4071"/>
                    <a:pt x="1312" y="4087"/>
                    <a:pt x="1282" y="4103"/>
                  </a:cubicBezTo>
                  <a:cubicBezTo>
                    <a:pt x="1282" y="4167"/>
                    <a:pt x="1282" y="4231"/>
                    <a:pt x="1282" y="4295"/>
                  </a:cubicBezTo>
                  <a:cubicBezTo>
                    <a:pt x="1327" y="4279"/>
                    <a:pt x="1396" y="4263"/>
                    <a:pt x="1488" y="4247"/>
                  </a:cubicBezTo>
                  <a:cubicBezTo>
                    <a:pt x="1671" y="4183"/>
                    <a:pt x="1808" y="4143"/>
                    <a:pt x="1900" y="4127"/>
                  </a:cubicBezTo>
                  <a:cubicBezTo>
                    <a:pt x="1900" y="4047"/>
                    <a:pt x="1900" y="3967"/>
                    <a:pt x="1900" y="3887"/>
                  </a:cubicBezTo>
                  <a:close/>
                  <a:moveTo>
                    <a:pt x="1900" y="3264"/>
                  </a:moveTo>
                  <a:cubicBezTo>
                    <a:pt x="1671" y="3328"/>
                    <a:pt x="1457" y="3400"/>
                    <a:pt x="1259" y="3480"/>
                  </a:cubicBezTo>
                  <a:cubicBezTo>
                    <a:pt x="1305" y="3527"/>
                    <a:pt x="1320" y="3567"/>
                    <a:pt x="1305" y="3599"/>
                  </a:cubicBezTo>
                  <a:cubicBezTo>
                    <a:pt x="1305" y="3631"/>
                    <a:pt x="1305" y="3671"/>
                    <a:pt x="1305" y="3719"/>
                  </a:cubicBezTo>
                  <a:cubicBezTo>
                    <a:pt x="1488" y="3671"/>
                    <a:pt x="1686" y="3623"/>
                    <a:pt x="1900" y="3575"/>
                  </a:cubicBezTo>
                  <a:cubicBezTo>
                    <a:pt x="1900" y="3448"/>
                    <a:pt x="1900" y="3360"/>
                    <a:pt x="1900" y="3312"/>
                  </a:cubicBezTo>
                  <a:cubicBezTo>
                    <a:pt x="1900" y="3296"/>
                    <a:pt x="1900" y="3280"/>
                    <a:pt x="1900" y="3264"/>
                  </a:cubicBezTo>
                  <a:close/>
                  <a:moveTo>
                    <a:pt x="4509" y="2376"/>
                  </a:moveTo>
                  <a:cubicBezTo>
                    <a:pt x="4265" y="2440"/>
                    <a:pt x="4036" y="2512"/>
                    <a:pt x="3822" y="2592"/>
                  </a:cubicBezTo>
                  <a:cubicBezTo>
                    <a:pt x="3822" y="2792"/>
                    <a:pt x="3822" y="2992"/>
                    <a:pt x="3822" y="3192"/>
                  </a:cubicBezTo>
                  <a:cubicBezTo>
                    <a:pt x="4051" y="3144"/>
                    <a:pt x="4273" y="3112"/>
                    <a:pt x="4486" y="3096"/>
                  </a:cubicBezTo>
                  <a:cubicBezTo>
                    <a:pt x="4486" y="2856"/>
                    <a:pt x="4494" y="2616"/>
                    <a:pt x="4509" y="2376"/>
                  </a:cubicBezTo>
                  <a:close/>
                  <a:moveTo>
                    <a:pt x="1144" y="1752"/>
                  </a:moveTo>
                  <a:cubicBezTo>
                    <a:pt x="1083" y="1752"/>
                    <a:pt x="1007" y="1808"/>
                    <a:pt x="915" y="1920"/>
                  </a:cubicBezTo>
                  <a:cubicBezTo>
                    <a:pt x="915" y="1984"/>
                    <a:pt x="923" y="2064"/>
                    <a:pt x="938" y="2160"/>
                  </a:cubicBezTo>
                  <a:cubicBezTo>
                    <a:pt x="938" y="2272"/>
                    <a:pt x="946" y="2352"/>
                    <a:pt x="961" y="2400"/>
                  </a:cubicBezTo>
                  <a:cubicBezTo>
                    <a:pt x="1022" y="2368"/>
                    <a:pt x="1099" y="2352"/>
                    <a:pt x="1190" y="2352"/>
                  </a:cubicBezTo>
                  <a:cubicBezTo>
                    <a:pt x="1236" y="2224"/>
                    <a:pt x="1251" y="2096"/>
                    <a:pt x="1236" y="1968"/>
                  </a:cubicBezTo>
                  <a:cubicBezTo>
                    <a:pt x="1236" y="1824"/>
                    <a:pt x="1205" y="1752"/>
                    <a:pt x="1144" y="1752"/>
                  </a:cubicBezTo>
                  <a:close/>
                  <a:moveTo>
                    <a:pt x="4486" y="1536"/>
                  </a:moveTo>
                  <a:cubicBezTo>
                    <a:pt x="4227" y="1600"/>
                    <a:pt x="4006" y="1680"/>
                    <a:pt x="3822" y="1776"/>
                  </a:cubicBezTo>
                  <a:cubicBezTo>
                    <a:pt x="3822" y="1936"/>
                    <a:pt x="3822" y="2104"/>
                    <a:pt x="3822" y="2280"/>
                  </a:cubicBezTo>
                  <a:cubicBezTo>
                    <a:pt x="4036" y="2232"/>
                    <a:pt x="4265" y="2200"/>
                    <a:pt x="4509" y="2184"/>
                  </a:cubicBezTo>
                  <a:cubicBezTo>
                    <a:pt x="4509" y="2104"/>
                    <a:pt x="4501" y="1984"/>
                    <a:pt x="4486" y="1824"/>
                  </a:cubicBezTo>
                  <a:cubicBezTo>
                    <a:pt x="4486" y="1696"/>
                    <a:pt x="4486" y="1600"/>
                    <a:pt x="4486" y="1536"/>
                  </a:cubicBezTo>
                  <a:close/>
                  <a:moveTo>
                    <a:pt x="2481" y="1535"/>
                  </a:moveTo>
                  <a:cubicBezTo>
                    <a:pt x="2471" y="1534"/>
                    <a:pt x="2461" y="1534"/>
                    <a:pt x="2449" y="1536"/>
                  </a:cubicBezTo>
                  <a:cubicBezTo>
                    <a:pt x="2434" y="1536"/>
                    <a:pt x="2388" y="1552"/>
                    <a:pt x="2312" y="1584"/>
                  </a:cubicBezTo>
                  <a:cubicBezTo>
                    <a:pt x="2281" y="1600"/>
                    <a:pt x="2258" y="1616"/>
                    <a:pt x="2243" y="1632"/>
                  </a:cubicBezTo>
                  <a:cubicBezTo>
                    <a:pt x="2258" y="1760"/>
                    <a:pt x="2266" y="1912"/>
                    <a:pt x="2266" y="2088"/>
                  </a:cubicBezTo>
                  <a:cubicBezTo>
                    <a:pt x="2327" y="2072"/>
                    <a:pt x="2403" y="2064"/>
                    <a:pt x="2495" y="2064"/>
                  </a:cubicBezTo>
                  <a:cubicBezTo>
                    <a:pt x="2525" y="1968"/>
                    <a:pt x="2548" y="1872"/>
                    <a:pt x="2564" y="1776"/>
                  </a:cubicBezTo>
                  <a:cubicBezTo>
                    <a:pt x="2577" y="1622"/>
                    <a:pt x="2549" y="1542"/>
                    <a:pt x="2481" y="1535"/>
                  </a:cubicBezTo>
                  <a:close/>
                  <a:moveTo>
                    <a:pt x="2449" y="1296"/>
                  </a:moveTo>
                  <a:cubicBezTo>
                    <a:pt x="2831" y="1296"/>
                    <a:pt x="3021" y="1440"/>
                    <a:pt x="3021" y="1728"/>
                  </a:cubicBezTo>
                  <a:cubicBezTo>
                    <a:pt x="3021" y="1872"/>
                    <a:pt x="3006" y="1992"/>
                    <a:pt x="2976" y="2088"/>
                  </a:cubicBezTo>
                  <a:cubicBezTo>
                    <a:pt x="2983" y="2144"/>
                    <a:pt x="2991" y="2200"/>
                    <a:pt x="2998" y="2256"/>
                  </a:cubicBezTo>
                  <a:cubicBezTo>
                    <a:pt x="2403" y="2368"/>
                    <a:pt x="2007" y="2480"/>
                    <a:pt x="1808" y="2592"/>
                  </a:cubicBezTo>
                  <a:cubicBezTo>
                    <a:pt x="1778" y="2304"/>
                    <a:pt x="1762" y="1976"/>
                    <a:pt x="1762" y="1608"/>
                  </a:cubicBezTo>
                  <a:cubicBezTo>
                    <a:pt x="1762" y="1464"/>
                    <a:pt x="1823" y="1384"/>
                    <a:pt x="1945" y="1368"/>
                  </a:cubicBezTo>
                  <a:cubicBezTo>
                    <a:pt x="1991" y="1368"/>
                    <a:pt x="2037" y="1368"/>
                    <a:pt x="2083" y="1368"/>
                  </a:cubicBezTo>
                  <a:cubicBezTo>
                    <a:pt x="2205" y="1320"/>
                    <a:pt x="2327" y="1296"/>
                    <a:pt x="2449" y="1296"/>
                  </a:cubicBezTo>
                  <a:close/>
                  <a:moveTo>
                    <a:pt x="4316" y="584"/>
                  </a:moveTo>
                  <a:cubicBezTo>
                    <a:pt x="4292" y="583"/>
                    <a:pt x="4265" y="588"/>
                    <a:pt x="4234" y="600"/>
                  </a:cubicBezTo>
                  <a:cubicBezTo>
                    <a:pt x="4112" y="648"/>
                    <a:pt x="3967" y="744"/>
                    <a:pt x="3800" y="888"/>
                  </a:cubicBezTo>
                  <a:cubicBezTo>
                    <a:pt x="3800" y="1048"/>
                    <a:pt x="3807" y="1224"/>
                    <a:pt x="3822" y="1416"/>
                  </a:cubicBezTo>
                  <a:cubicBezTo>
                    <a:pt x="3883" y="1416"/>
                    <a:pt x="3983" y="1400"/>
                    <a:pt x="4120" y="1368"/>
                  </a:cubicBezTo>
                  <a:cubicBezTo>
                    <a:pt x="4273" y="1352"/>
                    <a:pt x="4387" y="1336"/>
                    <a:pt x="4463" y="1320"/>
                  </a:cubicBezTo>
                  <a:cubicBezTo>
                    <a:pt x="4463" y="1096"/>
                    <a:pt x="4456" y="912"/>
                    <a:pt x="4440" y="768"/>
                  </a:cubicBezTo>
                  <a:cubicBezTo>
                    <a:pt x="4429" y="648"/>
                    <a:pt x="4388" y="587"/>
                    <a:pt x="4316" y="584"/>
                  </a:cubicBezTo>
                  <a:close/>
                  <a:moveTo>
                    <a:pt x="4427" y="264"/>
                  </a:moveTo>
                  <a:cubicBezTo>
                    <a:pt x="4805" y="270"/>
                    <a:pt x="5016" y="438"/>
                    <a:pt x="5058" y="768"/>
                  </a:cubicBezTo>
                  <a:cubicBezTo>
                    <a:pt x="5135" y="1568"/>
                    <a:pt x="5119" y="2392"/>
                    <a:pt x="5013" y="3240"/>
                  </a:cubicBezTo>
                  <a:cubicBezTo>
                    <a:pt x="4936" y="3256"/>
                    <a:pt x="4822" y="3280"/>
                    <a:pt x="4669" y="3312"/>
                  </a:cubicBezTo>
                  <a:cubicBezTo>
                    <a:pt x="4425" y="3376"/>
                    <a:pt x="4242" y="3424"/>
                    <a:pt x="4120" y="3456"/>
                  </a:cubicBezTo>
                  <a:cubicBezTo>
                    <a:pt x="4151" y="3456"/>
                    <a:pt x="4173" y="3472"/>
                    <a:pt x="4189" y="3503"/>
                  </a:cubicBezTo>
                  <a:cubicBezTo>
                    <a:pt x="4204" y="3487"/>
                    <a:pt x="4242" y="3480"/>
                    <a:pt x="4303" y="3480"/>
                  </a:cubicBezTo>
                  <a:cubicBezTo>
                    <a:pt x="4334" y="3464"/>
                    <a:pt x="4364" y="3456"/>
                    <a:pt x="4395" y="3456"/>
                  </a:cubicBezTo>
                  <a:cubicBezTo>
                    <a:pt x="4593" y="3456"/>
                    <a:pt x="4692" y="3567"/>
                    <a:pt x="4692" y="3791"/>
                  </a:cubicBezTo>
                  <a:cubicBezTo>
                    <a:pt x="4677" y="3855"/>
                    <a:pt x="4677" y="4071"/>
                    <a:pt x="4692" y="4439"/>
                  </a:cubicBezTo>
                  <a:cubicBezTo>
                    <a:pt x="4692" y="4551"/>
                    <a:pt x="4692" y="4623"/>
                    <a:pt x="4692" y="4655"/>
                  </a:cubicBezTo>
                  <a:cubicBezTo>
                    <a:pt x="4723" y="4783"/>
                    <a:pt x="4852" y="4839"/>
                    <a:pt x="5081" y="4823"/>
                  </a:cubicBezTo>
                  <a:cubicBezTo>
                    <a:pt x="5280" y="4743"/>
                    <a:pt x="5448" y="4631"/>
                    <a:pt x="5585" y="4487"/>
                  </a:cubicBezTo>
                  <a:cubicBezTo>
                    <a:pt x="5615" y="4535"/>
                    <a:pt x="5646" y="4583"/>
                    <a:pt x="5676" y="4631"/>
                  </a:cubicBezTo>
                  <a:cubicBezTo>
                    <a:pt x="5463" y="4919"/>
                    <a:pt x="5188" y="5111"/>
                    <a:pt x="4852" y="5207"/>
                  </a:cubicBezTo>
                  <a:cubicBezTo>
                    <a:pt x="4440" y="5335"/>
                    <a:pt x="4196" y="5183"/>
                    <a:pt x="4120" y="4751"/>
                  </a:cubicBezTo>
                  <a:cubicBezTo>
                    <a:pt x="4120" y="4527"/>
                    <a:pt x="4120" y="4255"/>
                    <a:pt x="4120" y="3935"/>
                  </a:cubicBezTo>
                  <a:cubicBezTo>
                    <a:pt x="3845" y="4591"/>
                    <a:pt x="3616" y="5055"/>
                    <a:pt x="3433" y="5327"/>
                  </a:cubicBezTo>
                  <a:cubicBezTo>
                    <a:pt x="3403" y="5327"/>
                    <a:pt x="3349" y="5319"/>
                    <a:pt x="3273" y="5303"/>
                  </a:cubicBezTo>
                  <a:cubicBezTo>
                    <a:pt x="3090" y="5271"/>
                    <a:pt x="2937" y="5255"/>
                    <a:pt x="2815" y="5255"/>
                  </a:cubicBezTo>
                  <a:cubicBezTo>
                    <a:pt x="2846" y="5223"/>
                    <a:pt x="2899" y="5127"/>
                    <a:pt x="2976" y="4967"/>
                  </a:cubicBezTo>
                  <a:cubicBezTo>
                    <a:pt x="3037" y="4855"/>
                    <a:pt x="3090" y="4767"/>
                    <a:pt x="3136" y="4703"/>
                  </a:cubicBezTo>
                  <a:cubicBezTo>
                    <a:pt x="2495" y="4799"/>
                    <a:pt x="1686" y="5055"/>
                    <a:pt x="709" y="5471"/>
                  </a:cubicBezTo>
                  <a:cubicBezTo>
                    <a:pt x="709" y="5007"/>
                    <a:pt x="717" y="4631"/>
                    <a:pt x="732" y="4343"/>
                  </a:cubicBezTo>
                  <a:cubicBezTo>
                    <a:pt x="717" y="4391"/>
                    <a:pt x="694" y="4431"/>
                    <a:pt x="664" y="4463"/>
                  </a:cubicBezTo>
                  <a:cubicBezTo>
                    <a:pt x="481" y="4447"/>
                    <a:pt x="259" y="4455"/>
                    <a:pt x="0" y="4487"/>
                  </a:cubicBezTo>
                  <a:cubicBezTo>
                    <a:pt x="412" y="3831"/>
                    <a:pt x="717" y="3272"/>
                    <a:pt x="915" y="2808"/>
                  </a:cubicBezTo>
                  <a:cubicBezTo>
                    <a:pt x="923" y="2800"/>
                    <a:pt x="931" y="2792"/>
                    <a:pt x="938" y="2784"/>
                  </a:cubicBezTo>
                  <a:cubicBezTo>
                    <a:pt x="908" y="2800"/>
                    <a:pt x="862" y="2824"/>
                    <a:pt x="801" y="2856"/>
                  </a:cubicBezTo>
                  <a:cubicBezTo>
                    <a:pt x="740" y="2888"/>
                    <a:pt x="641" y="2928"/>
                    <a:pt x="503" y="2976"/>
                  </a:cubicBezTo>
                  <a:cubicBezTo>
                    <a:pt x="503" y="2832"/>
                    <a:pt x="496" y="2616"/>
                    <a:pt x="481" y="2328"/>
                  </a:cubicBezTo>
                  <a:cubicBezTo>
                    <a:pt x="481" y="2072"/>
                    <a:pt x="481" y="1888"/>
                    <a:pt x="481" y="1776"/>
                  </a:cubicBezTo>
                  <a:cubicBezTo>
                    <a:pt x="481" y="1664"/>
                    <a:pt x="534" y="1600"/>
                    <a:pt x="641" y="1584"/>
                  </a:cubicBezTo>
                  <a:cubicBezTo>
                    <a:pt x="702" y="1584"/>
                    <a:pt x="755" y="1592"/>
                    <a:pt x="801" y="1608"/>
                  </a:cubicBezTo>
                  <a:cubicBezTo>
                    <a:pt x="908" y="1544"/>
                    <a:pt x="1030" y="1512"/>
                    <a:pt x="1167" y="1512"/>
                  </a:cubicBezTo>
                  <a:cubicBezTo>
                    <a:pt x="1457" y="1496"/>
                    <a:pt x="1602" y="1608"/>
                    <a:pt x="1602" y="1848"/>
                  </a:cubicBezTo>
                  <a:cubicBezTo>
                    <a:pt x="1602" y="1976"/>
                    <a:pt x="1587" y="2136"/>
                    <a:pt x="1556" y="2328"/>
                  </a:cubicBezTo>
                  <a:cubicBezTo>
                    <a:pt x="1602" y="2312"/>
                    <a:pt x="1648" y="2304"/>
                    <a:pt x="1694" y="2304"/>
                  </a:cubicBezTo>
                  <a:cubicBezTo>
                    <a:pt x="1709" y="2360"/>
                    <a:pt x="1724" y="2416"/>
                    <a:pt x="1739" y="2472"/>
                  </a:cubicBezTo>
                  <a:cubicBezTo>
                    <a:pt x="1724" y="2472"/>
                    <a:pt x="1694" y="2480"/>
                    <a:pt x="1648" y="2496"/>
                  </a:cubicBezTo>
                  <a:cubicBezTo>
                    <a:pt x="1541" y="2528"/>
                    <a:pt x="1404" y="2576"/>
                    <a:pt x="1236" y="2640"/>
                  </a:cubicBezTo>
                  <a:cubicBezTo>
                    <a:pt x="1251" y="2640"/>
                    <a:pt x="1266" y="2640"/>
                    <a:pt x="1282" y="2640"/>
                  </a:cubicBezTo>
                  <a:cubicBezTo>
                    <a:pt x="1297" y="2656"/>
                    <a:pt x="1305" y="2664"/>
                    <a:pt x="1305" y="2664"/>
                  </a:cubicBezTo>
                  <a:cubicBezTo>
                    <a:pt x="1442" y="2712"/>
                    <a:pt x="1488" y="2832"/>
                    <a:pt x="1442" y="3024"/>
                  </a:cubicBezTo>
                  <a:cubicBezTo>
                    <a:pt x="1472" y="3024"/>
                    <a:pt x="1526" y="3008"/>
                    <a:pt x="1602" y="2976"/>
                  </a:cubicBezTo>
                  <a:cubicBezTo>
                    <a:pt x="1709" y="2960"/>
                    <a:pt x="1793" y="2944"/>
                    <a:pt x="1854" y="2928"/>
                  </a:cubicBezTo>
                  <a:cubicBezTo>
                    <a:pt x="1854" y="2912"/>
                    <a:pt x="1854" y="2896"/>
                    <a:pt x="1854" y="2880"/>
                  </a:cubicBezTo>
                  <a:cubicBezTo>
                    <a:pt x="1839" y="2864"/>
                    <a:pt x="1831" y="2856"/>
                    <a:pt x="1831" y="2856"/>
                  </a:cubicBezTo>
                  <a:cubicBezTo>
                    <a:pt x="1785" y="2712"/>
                    <a:pt x="1839" y="2632"/>
                    <a:pt x="1991" y="2616"/>
                  </a:cubicBezTo>
                  <a:cubicBezTo>
                    <a:pt x="2159" y="2584"/>
                    <a:pt x="2274" y="2600"/>
                    <a:pt x="2335" y="2664"/>
                  </a:cubicBezTo>
                  <a:cubicBezTo>
                    <a:pt x="2350" y="2680"/>
                    <a:pt x="2373" y="2712"/>
                    <a:pt x="2403" y="2760"/>
                  </a:cubicBezTo>
                  <a:cubicBezTo>
                    <a:pt x="2419" y="2792"/>
                    <a:pt x="2434" y="2824"/>
                    <a:pt x="2449" y="2856"/>
                  </a:cubicBezTo>
                  <a:cubicBezTo>
                    <a:pt x="2586" y="2840"/>
                    <a:pt x="2792" y="2832"/>
                    <a:pt x="3067" y="2832"/>
                  </a:cubicBezTo>
                  <a:cubicBezTo>
                    <a:pt x="3075" y="2904"/>
                    <a:pt x="3082" y="2976"/>
                    <a:pt x="3090" y="3048"/>
                  </a:cubicBezTo>
                  <a:cubicBezTo>
                    <a:pt x="2876" y="3064"/>
                    <a:pt x="2678" y="3096"/>
                    <a:pt x="2495" y="3144"/>
                  </a:cubicBezTo>
                  <a:cubicBezTo>
                    <a:pt x="2495" y="3160"/>
                    <a:pt x="2495" y="3184"/>
                    <a:pt x="2495" y="3216"/>
                  </a:cubicBezTo>
                  <a:cubicBezTo>
                    <a:pt x="2495" y="3296"/>
                    <a:pt x="2495" y="3376"/>
                    <a:pt x="2495" y="3456"/>
                  </a:cubicBezTo>
                  <a:cubicBezTo>
                    <a:pt x="2708" y="3440"/>
                    <a:pt x="2884" y="3432"/>
                    <a:pt x="3021" y="3432"/>
                  </a:cubicBezTo>
                  <a:cubicBezTo>
                    <a:pt x="3044" y="3487"/>
                    <a:pt x="3067" y="3543"/>
                    <a:pt x="3090" y="3599"/>
                  </a:cubicBezTo>
                  <a:cubicBezTo>
                    <a:pt x="2876" y="3647"/>
                    <a:pt x="2678" y="3687"/>
                    <a:pt x="2495" y="3719"/>
                  </a:cubicBezTo>
                  <a:cubicBezTo>
                    <a:pt x="2495" y="3807"/>
                    <a:pt x="2495" y="3895"/>
                    <a:pt x="2495" y="3983"/>
                  </a:cubicBezTo>
                  <a:cubicBezTo>
                    <a:pt x="2525" y="3983"/>
                    <a:pt x="2564" y="3975"/>
                    <a:pt x="2609" y="3959"/>
                  </a:cubicBezTo>
                  <a:cubicBezTo>
                    <a:pt x="2731" y="3943"/>
                    <a:pt x="2869" y="3935"/>
                    <a:pt x="3021" y="3935"/>
                  </a:cubicBezTo>
                  <a:cubicBezTo>
                    <a:pt x="3037" y="3991"/>
                    <a:pt x="3052" y="4047"/>
                    <a:pt x="3067" y="4103"/>
                  </a:cubicBezTo>
                  <a:cubicBezTo>
                    <a:pt x="2869" y="4151"/>
                    <a:pt x="2678" y="4199"/>
                    <a:pt x="2495" y="4247"/>
                  </a:cubicBezTo>
                  <a:cubicBezTo>
                    <a:pt x="2495" y="4367"/>
                    <a:pt x="2495" y="4487"/>
                    <a:pt x="2495" y="4607"/>
                  </a:cubicBezTo>
                  <a:cubicBezTo>
                    <a:pt x="2617" y="4575"/>
                    <a:pt x="2785" y="4543"/>
                    <a:pt x="2998" y="4511"/>
                  </a:cubicBezTo>
                  <a:cubicBezTo>
                    <a:pt x="3059" y="4495"/>
                    <a:pt x="3098" y="4487"/>
                    <a:pt x="3113" y="4487"/>
                  </a:cubicBezTo>
                  <a:cubicBezTo>
                    <a:pt x="3128" y="4551"/>
                    <a:pt x="3143" y="4615"/>
                    <a:pt x="3159" y="4679"/>
                  </a:cubicBezTo>
                  <a:cubicBezTo>
                    <a:pt x="3204" y="4583"/>
                    <a:pt x="3281" y="4431"/>
                    <a:pt x="3388" y="4223"/>
                  </a:cubicBezTo>
                  <a:cubicBezTo>
                    <a:pt x="3555" y="3855"/>
                    <a:pt x="3655" y="3639"/>
                    <a:pt x="3685" y="3575"/>
                  </a:cubicBezTo>
                  <a:cubicBezTo>
                    <a:pt x="3532" y="3607"/>
                    <a:pt x="3372" y="3647"/>
                    <a:pt x="3204" y="3695"/>
                  </a:cubicBezTo>
                  <a:cubicBezTo>
                    <a:pt x="3235" y="2816"/>
                    <a:pt x="3235" y="1800"/>
                    <a:pt x="3204" y="648"/>
                  </a:cubicBezTo>
                  <a:cubicBezTo>
                    <a:pt x="3189" y="424"/>
                    <a:pt x="3273" y="312"/>
                    <a:pt x="3456" y="312"/>
                  </a:cubicBezTo>
                  <a:cubicBezTo>
                    <a:pt x="3609" y="296"/>
                    <a:pt x="3708" y="336"/>
                    <a:pt x="3754" y="432"/>
                  </a:cubicBezTo>
                  <a:cubicBezTo>
                    <a:pt x="3983" y="320"/>
                    <a:pt x="4181" y="264"/>
                    <a:pt x="4349" y="264"/>
                  </a:cubicBezTo>
                  <a:cubicBezTo>
                    <a:pt x="4376" y="263"/>
                    <a:pt x="4402" y="263"/>
                    <a:pt x="4427" y="264"/>
                  </a:cubicBezTo>
                  <a:close/>
                  <a:moveTo>
                    <a:pt x="2403" y="0"/>
                  </a:moveTo>
                  <a:cubicBezTo>
                    <a:pt x="2571" y="16"/>
                    <a:pt x="2663" y="104"/>
                    <a:pt x="2678" y="264"/>
                  </a:cubicBezTo>
                  <a:cubicBezTo>
                    <a:pt x="2678" y="312"/>
                    <a:pt x="2678" y="360"/>
                    <a:pt x="2678" y="408"/>
                  </a:cubicBezTo>
                  <a:cubicBezTo>
                    <a:pt x="2770" y="392"/>
                    <a:pt x="2907" y="384"/>
                    <a:pt x="3090" y="384"/>
                  </a:cubicBezTo>
                  <a:cubicBezTo>
                    <a:pt x="3113" y="448"/>
                    <a:pt x="3136" y="512"/>
                    <a:pt x="3159" y="576"/>
                  </a:cubicBezTo>
                  <a:cubicBezTo>
                    <a:pt x="2976" y="592"/>
                    <a:pt x="2808" y="616"/>
                    <a:pt x="2655" y="648"/>
                  </a:cubicBezTo>
                  <a:cubicBezTo>
                    <a:pt x="2655" y="840"/>
                    <a:pt x="2655" y="1016"/>
                    <a:pt x="2655" y="1176"/>
                  </a:cubicBezTo>
                  <a:cubicBezTo>
                    <a:pt x="2426" y="1160"/>
                    <a:pt x="2251" y="1176"/>
                    <a:pt x="2129" y="1224"/>
                  </a:cubicBezTo>
                  <a:cubicBezTo>
                    <a:pt x="2129" y="1080"/>
                    <a:pt x="2129" y="920"/>
                    <a:pt x="2129" y="744"/>
                  </a:cubicBezTo>
                  <a:cubicBezTo>
                    <a:pt x="1900" y="792"/>
                    <a:pt x="1694" y="848"/>
                    <a:pt x="1511" y="912"/>
                  </a:cubicBezTo>
                  <a:cubicBezTo>
                    <a:pt x="1511" y="1056"/>
                    <a:pt x="1511" y="1208"/>
                    <a:pt x="1511" y="1368"/>
                  </a:cubicBezTo>
                  <a:cubicBezTo>
                    <a:pt x="1434" y="1368"/>
                    <a:pt x="1312" y="1384"/>
                    <a:pt x="1144" y="1416"/>
                  </a:cubicBezTo>
                  <a:cubicBezTo>
                    <a:pt x="1038" y="1432"/>
                    <a:pt x="961" y="1440"/>
                    <a:pt x="915" y="1440"/>
                  </a:cubicBezTo>
                  <a:cubicBezTo>
                    <a:pt x="915" y="1328"/>
                    <a:pt x="915" y="1224"/>
                    <a:pt x="915" y="1128"/>
                  </a:cubicBezTo>
                  <a:cubicBezTo>
                    <a:pt x="778" y="1192"/>
                    <a:pt x="656" y="1264"/>
                    <a:pt x="549" y="1344"/>
                  </a:cubicBezTo>
                  <a:cubicBezTo>
                    <a:pt x="320" y="1440"/>
                    <a:pt x="183" y="1392"/>
                    <a:pt x="137" y="1200"/>
                  </a:cubicBezTo>
                  <a:cubicBezTo>
                    <a:pt x="91" y="1024"/>
                    <a:pt x="160" y="880"/>
                    <a:pt x="343" y="768"/>
                  </a:cubicBezTo>
                  <a:cubicBezTo>
                    <a:pt x="481" y="688"/>
                    <a:pt x="671" y="624"/>
                    <a:pt x="915" y="576"/>
                  </a:cubicBezTo>
                  <a:cubicBezTo>
                    <a:pt x="915" y="512"/>
                    <a:pt x="915" y="448"/>
                    <a:pt x="915" y="384"/>
                  </a:cubicBezTo>
                  <a:cubicBezTo>
                    <a:pt x="915" y="160"/>
                    <a:pt x="999" y="48"/>
                    <a:pt x="1167" y="48"/>
                  </a:cubicBezTo>
                  <a:cubicBezTo>
                    <a:pt x="1350" y="32"/>
                    <a:pt x="1457" y="112"/>
                    <a:pt x="1488" y="288"/>
                  </a:cubicBezTo>
                  <a:cubicBezTo>
                    <a:pt x="1488" y="368"/>
                    <a:pt x="1488" y="432"/>
                    <a:pt x="1488" y="480"/>
                  </a:cubicBezTo>
                  <a:cubicBezTo>
                    <a:pt x="1686" y="448"/>
                    <a:pt x="1907" y="432"/>
                    <a:pt x="2151" y="432"/>
                  </a:cubicBezTo>
                  <a:cubicBezTo>
                    <a:pt x="2151" y="384"/>
                    <a:pt x="2151" y="336"/>
                    <a:pt x="2151" y="288"/>
                  </a:cubicBezTo>
                  <a:cubicBezTo>
                    <a:pt x="2151" y="96"/>
                    <a:pt x="2235" y="0"/>
                    <a:pt x="240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A0D1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8"/>
            <p:cNvSpPr>
              <a:spLocks noEditPoints="1"/>
            </p:cNvSpPr>
            <p:nvPr/>
          </p:nvSpPr>
          <p:spPr bwMode="auto">
            <a:xfrm>
              <a:off x="3594" y="3330"/>
              <a:ext cx="280" cy="354"/>
            </a:xfrm>
            <a:custGeom>
              <a:avLst/>
              <a:gdLst>
                <a:gd name="T0" fmla="*/ 3441 w 4669"/>
                <a:gd name="T1" fmla="*/ 4849 h 5881"/>
                <a:gd name="T2" fmla="*/ 3876 w 4669"/>
                <a:gd name="T3" fmla="*/ 5809 h 5881"/>
                <a:gd name="T4" fmla="*/ 2983 w 4669"/>
                <a:gd name="T5" fmla="*/ 4849 h 5881"/>
                <a:gd name="T6" fmla="*/ 3670 w 4669"/>
                <a:gd name="T7" fmla="*/ 4033 h 5881"/>
                <a:gd name="T8" fmla="*/ 1518 w 4669"/>
                <a:gd name="T9" fmla="*/ 4705 h 5881"/>
                <a:gd name="T10" fmla="*/ 3670 w 4669"/>
                <a:gd name="T11" fmla="*/ 4033 h 5881"/>
                <a:gd name="T12" fmla="*/ 1495 w 4669"/>
                <a:gd name="T13" fmla="*/ 4033 h 5881"/>
                <a:gd name="T14" fmla="*/ 3670 w 4669"/>
                <a:gd name="T15" fmla="*/ 3841 h 5881"/>
                <a:gd name="T16" fmla="*/ 3647 w 4669"/>
                <a:gd name="T17" fmla="*/ 3530 h 5881"/>
                <a:gd name="T18" fmla="*/ 1449 w 4669"/>
                <a:gd name="T19" fmla="*/ 3554 h 5881"/>
                <a:gd name="T20" fmla="*/ 2937 w 4669"/>
                <a:gd name="T21" fmla="*/ 3410 h 5881"/>
                <a:gd name="T22" fmla="*/ 3120 w 4669"/>
                <a:gd name="T23" fmla="*/ 3074 h 5881"/>
                <a:gd name="T24" fmla="*/ 4265 w 4669"/>
                <a:gd name="T25" fmla="*/ 3602 h 5881"/>
                <a:gd name="T26" fmla="*/ 2090 w 4669"/>
                <a:gd name="T27" fmla="*/ 4969 h 5881"/>
                <a:gd name="T28" fmla="*/ 1839 w 4669"/>
                <a:gd name="T29" fmla="*/ 5809 h 5881"/>
                <a:gd name="T30" fmla="*/ 1701 w 4669"/>
                <a:gd name="T31" fmla="*/ 5089 h 5881"/>
                <a:gd name="T32" fmla="*/ 946 w 4669"/>
                <a:gd name="T33" fmla="*/ 5281 h 5881"/>
                <a:gd name="T34" fmla="*/ 831 w 4669"/>
                <a:gd name="T35" fmla="*/ 3530 h 5881"/>
                <a:gd name="T36" fmla="*/ 1358 w 4669"/>
                <a:gd name="T37" fmla="*/ 3218 h 5881"/>
                <a:gd name="T38" fmla="*/ 2731 w 4669"/>
                <a:gd name="T39" fmla="*/ 1850 h 5881"/>
                <a:gd name="T40" fmla="*/ 1678 w 4669"/>
                <a:gd name="T41" fmla="*/ 2522 h 5881"/>
                <a:gd name="T42" fmla="*/ 2914 w 4669"/>
                <a:gd name="T43" fmla="*/ 2282 h 5881"/>
                <a:gd name="T44" fmla="*/ 2731 w 4669"/>
                <a:gd name="T45" fmla="*/ 1850 h 5881"/>
                <a:gd name="T46" fmla="*/ 3647 w 4669"/>
                <a:gd name="T47" fmla="*/ 2066 h 5881"/>
                <a:gd name="T48" fmla="*/ 3555 w 4669"/>
                <a:gd name="T49" fmla="*/ 2378 h 5881"/>
                <a:gd name="T50" fmla="*/ 1037 w 4669"/>
                <a:gd name="T51" fmla="*/ 2162 h 5881"/>
                <a:gd name="T52" fmla="*/ 1541 w 4669"/>
                <a:gd name="T53" fmla="*/ 1850 h 5881"/>
                <a:gd name="T54" fmla="*/ 919 w 4669"/>
                <a:gd name="T55" fmla="*/ 377 h 5881"/>
                <a:gd name="T56" fmla="*/ 1564 w 4669"/>
                <a:gd name="T57" fmla="*/ 1082 h 5881"/>
                <a:gd name="T58" fmla="*/ 671 w 4669"/>
                <a:gd name="T59" fmla="*/ 746 h 5881"/>
                <a:gd name="T60" fmla="*/ 740 w 4669"/>
                <a:gd name="T61" fmla="*/ 434 h 5881"/>
                <a:gd name="T62" fmla="*/ 3598 w 4669"/>
                <a:gd name="T63" fmla="*/ 193 h 5881"/>
                <a:gd name="T64" fmla="*/ 3899 w 4669"/>
                <a:gd name="T65" fmla="*/ 506 h 5881"/>
                <a:gd name="T66" fmla="*/ 2983 w 4669"/>
                <a:gd name="T67" fmla="*/ 938 h 5881"/>
                <a:gd name="T68" fmla="*/ 3598 w 4669"/>
                <a:gd name="T69" fmla="*/ 193 h 5881"/>
                <a:gd name="T70" fmla="*/ 2113 w 4669"/>
                <a:gd name="T71" fmla="*/ 3 h 5881"/>
                <a:gd name="T72" fmla="*/ 2457 w 4669"/>
                <a:gd name="T73" fmla="*/ 1082 h 5881"/>
                <a:gd name="T74" fmla="*/ 4517 w 4669"/>
                <a:gd name="T75" fmla="*/ 1946 h 5881"/>
                <a:gd name="T76" fmla="*/ 3372 w 4669"/>
                <a:gd name="T77" fmla="*/ 1250 h 5881"/>
                <a:gd name="T78" fmla="*/ 694 w 4669"/>
                <a:gd name="T79" fmla="*/ 2018 h 5881"/>
                <a:gd name="T80" fmla="*/ 145 w 4669"/>
                <a:gd name="T81" fmla="*/ 2402 h 5881"/>
                <a:gd name="T82" fmla="*/ 30 w 4669"/>
                <a:gd name="T83" fmla="*/ 1658 h 5881"/>
                <a:gd name="T84" fmla="*/ 625 w 4669"/>
                <a:gd name="T85" fmla="*/ 1466 h 5881"/>
                <a:gd name="T86" fmla="*/ 1816 w 4669"/>
                <a:gd name="T87" fmla="*/ 315 h 5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69" h="5881">
                  <a:moveTo>
                    <a:pt x="3212" y="4765"/>
                  </a:moveTo>
                  <a:cubicBezTo>
                    <a:pt x="3288" y="4765"/>
                    <a:pt x="3364" y="4793"/>
                    <a:pt x="3441" y="4849"/>
                  </a:cubicBezTo>
                  <a:cubicBezTo>
                    <a:pt x="3776" y="5105"/>
                    <a:pt x="4173" y="5377"/>
                    <a:pt x="4631" y="5665"/>
                  </a:cubicBezTo>
                  <a:cubicBezTo>
                    <a:pt x="4311" y="5713"/>
                    <a:pt x="4059" y="5761"/>
                    <a:pt x="3876" y="5809"/>
                  </a:cubicBezTo>
                  <a:cubicBezTo>
                    <a:pt x="3616" y="5633"/>
                    <a:pt x="3311" y="5417"/>
                    <a:pt x="2960" y="5161"/>
                  </a:cubicBezTo>
                  <a:cubicBezTo>
                    <a:pt x="2823" y="5081"/>
                    <a:pt x="2830" y="4977"/>
                    <a:pt x="2983" y="4849"/>
                  </a:cubicBezTo>
                  <a:cubicBezTo>
                    <a:pt x="3059" y="4793"/>
                    <a:pt x="3136" y="4765"/>
                    <a:pt x="3212" y="4765"/>
                  </a:cubicBezTo>
                  <a:close/>
                  <a:moveTo>
                    <a:pt x="3670" y="4033"/>
                  </a:moveTo>
                  <a:cubicBezTo>
                    <a:pt x="2739" y="4193"/>
                    <a:pt x="2022" y="4353"/>
                    <a:pt x="1518" y="4513"/>
                  </a:cubicBezTo>
                  <a:cubicBezTo>
                    <a:pt x="1518" y="4593"/>
                    <a:pt x="1518" y="4657"/>
                    <a:pt x="1518" y="4705"/>
                  </a:cubicBezTo>
                  <a:cubicBezTo>
                    <a:pt x="2312" y="4561"/>
                    <a:pt x="3014" y="4457"/>
                    <a:pt x="3624" y="4393"/>
                  </a:cubicBezTo>
                  <a:cubicBezTo>
                    <a:pt x="3654" y="4297"/>
                    <a:pt x="3670" y="4177"/>
                    <a:pt x="3670" y="4033"/>
                  </a:cubicBezTo>
                  <a:close/>
                  <a:moveTo>
                    <a:pt x="3647" y="3530"/>
                  </a:moveTo>
                  <a:cubicBezTo>
                    <a:pt x="2945" y="3642"/>
                    <a:pt x="2228" y="3810"/>
                    <a:pt x="1495" y="4033"/>
                  </a:cubicBezTo>
                  <a:cubicBezTo>
                    <a:pt x="1495" y="4081"/>
                    <a:pt x="1495" y="4121"/>
                    <a:pt x="1495" y="4153"/>
                  </a:cubicBezTo>
                  <a:cubicBezTo>
                    <a:pt x="2167" y="4025"/>
                    <a:pt x="2891" y="3921"/>
                    <a:pt x="3670" y="3841"/>
                  </a:cubicBezTo>
                  <a:cubicBezTo>
                    <a:pt x="3670" y="3746"/>
                    <a:pt x="3670" y="3658"/>
                    <a:pt x="3670" y="3578"/>
                  </a:cubicBezTo>
                  <a:cubicBezTo>
                    <a:pt x="3654" y="3562"/>
                    <a:pt x="3647" y="3546"/>
                    <a:pt x="3647" y="3530"/>
                  </a:cubicBezTo>
                  <a:close/>
                  <a:moveTo>
                    <a:pt x="3120" y="3074"/>
                  </a:moveTo>
                  <a:cubicBezTo>
                    <a:pt x="2617" y="3106"/>
                    <a:pt x="2060" y="3266"/>
                    <a:pt x="1449" y="3554"/>
                  </a:cubicBezTo>
                  <a:cubicBezTo>
                    <a:pt x="1449" y="3602"/>
                    <a:pt x="1457" y="3642"/>
                    <a:pt x="1472" y="3674"/>
                  </a:cubicBezTo>
                  <a:cubicBezTo>
                    <a:pt x="1777" y="3610"/>
                    <a:pt x="2266" y="3522"/>
                    <a:pt x="2937" y="3410"/>
                  </a:cubicBezTo>
                  <a:cubicBezTo>
                    <a:pt x="3227" y="3362"/>
                    <a:pt x="3433" y="3330"/>
                    <a:pt x="3555" y="3314"/>
                  </a:cubicBezTo>
                  <a:cubicBezTo>
                    <a:pt x="3464" y="3170"/>
                    <a:pt x="3319" y="3090"/>
                    <a:pt x="3120" y="3074"/>
                  </a:cubicBezTo>
                  <a:close/>
                  <a:moveTo>
                    <a:pt x="3189" y="2882"/>
                  </a:moveTo>
                  <a:cubicBezTo>
                    <a:pt x="3891" y="2882"/>
                    <a:pt x="4250" y="3122"/>
                    <a:pt x="4265" y="3602"/>
                  </a:cubicBezTo>
                  <a:cubicBezTo>
                    <a:pt x="4295" y="3953"/>
                    <a:pt x="4272" y="4273"/>
                    <a:pt x="4196" y="4561"/>
                  </a:cubicBezTo>
                  <a:cubicBezTo>
                    <a:pt x="3540" y="4609"/>
                    <a:pt x="2838" y="4745"/>
                    <a:pt x="2090" y="4969"/>
                  </a:cubicBezTo>
                  <a:cubicBezTo>
                    <a:pt x="2273" y="5017"/>
                    <a:pt x="2334" y="5113"/>
                    <a:pt x="2273" y="5257"/>
                  </a:cubicBezTo>
                  <a:cubicBezTo>
                    <a:pt x="2167" y="5417"/>
                    <a:pt x="2022" y="5601"/>
                    <a:pt x="1839" y="5809"/>
                  </a:cubicBezTo>
                  <a:cubicBezTo>
                    <a:pt x="1701" y="5793"/>
                    <a:pt x="1442" y="5817"/>
                    <a:pt x="1060" y="5881"/>
                  </a:cubicBezTo>
                  <a:cubicBezTo>
                    <a:pt x="1304" y="5641"/>
                    <a:pt x="1518" y="5377"/>
                    <a:pt x="1701" y="5089"/>
                  </a:cubicBezTo>
                  <a:cubicBezTo>
                    <a:pt x="1640" y="5105"/>
                    <a:pt x="1541" y="5129"/>
                    <a:pt x="1404" y="5161"/>
                  </a:cubicBezTo>
                  <a:cubicBezTo>
                    <a:pt x="1205" y="5209"/>
                    <a:pt x="1053" y="5249"/>
                    <a:pt x="946" y="5281"/>
                  </a:cubicBezTo>
                  <a:cubicBezTo>
                    <a:pt x="946" y="5233"/>
                    <a:pt x="938" y="5161"/>
                    <a:pt x="923" y="5065"/>
                  </a:cubicBezTo>
                  <a:cubicBezTo>
                    <a:pt x="892" y="4361"/>
                    <a:pt x="862" y="3849"/>
                    <a:pt x="831" y="3530"/>
                  </a:cubicBezTo>
                  <a:cubicBezTo>
                    <a:pt x="770" y="3290"/>
                    <a:pt x="847" y="3154"/>
                    <a:pt x="1060" y="3122"/>
                  </a:cubicBezTo>
                  <a:cubicBezTo>
                    <a:pt x="1167" y="3090"/>
                    <a:pt x="1266" y="3122"/>
                    <a:pt x="1358" y="3218"/>
                  </a:cubicBezTo>
                  <a:cubicBezTo>
                    <a:pt x="1953" y="3010"/>
                    <a:pt x="2563" y="2898"/>
                    <a:pt x="3189" y="2882"/>
                  </a:cubicBezTo>
                  <a:close/>
                  <a:moveTo>
                    <a:pt x="2731" y="1850"/>
                  </a:moveTo>
                  <a:cubicBezTo>
                    <a:pt x="2380" y="1850"/>
                    <a:pt x="2022" y="1978"/>
                    <a:pt x="1655" y="2234"/>
                  </a:cubicBezTo>
                  <a:cubicBezTo>
                    <a:pt x="1671" y="2330"/>
                    <a:pt x="1678" y="2426"/>
                    <a:pt x="1678" y="2522"/>
                  </a:cubicBezTo>
                  <a:cubicBezTo>
                    <a:pt x="1755" y="2506"/>
                    <a:pt x="1877" y="2482"/>
                    <a:pt x="2045" y="2450"/>
                  </a:cubicBezTo>
                  <a:cubicBezTo>
                    <a:pt x="2472" y="2354"/>
                    <a:pt x="2762" y="2298"/>
                    <a:pt x="2914" y="2282"/>
                  </a:cubicBezTo>
                  <a:cubicBezTo>
                    <a:pt x="2930" y="2218"/>
                    <a:pt x="2937" y="2138"/>
                    <a:pt x="2937" y="2042"/>
                  </a:cubicBezTo>
                  <a:cubicBezTo>
                    <a:pt x="2937" y="1914"/>
                    <a:pt x="2869" y="1850"/>
                    <a:pt x="2731" y="1850"/>
                  </a:cubicBezTo>
                  <a:close/>
                  <a:moveTo>
                    <a:pt x="2869" y="1586"/>
                  </a:moveTo>
                  <a:cubicBezTo>
                    <a:pt x="3448" y="1602"/>
                    <a:pt x="3708" y="1762"/>
                    <a:pt x="3647" y="2066"/>
                  </a:cubicBezTo>
                  <a:cubicBezTo>
                    <a:pt x="3632" y="2130"/>
                    <a:pt x="3609" y="2202"/>
                    <a:pt x="3578" y="2282"/>
                  </a:cubicBezTo>
                  <a:cubicBezTo>
                    <a:pt x="3563" y="2330"/>
                    <a:pt x="3555" y="2362"/>
                    <a:pt x="3555" y="2378"/>
                  </a:cubicBezTo>
                  <a:cubicBezTo>
                    <a:pt x="2838" y="2554"/>
                    <a:pt x="2022" y="2778"/>
                    <a:pt x="1106" y="3050"/>
                  </a:cubicBezTo>
                  <a:cubicBezTo>
                    <a:pt x="1106" y="2650"/>
                    <a:pt x="1083" y="2354"/>
                    <a:pt x="1037" y="2162"/>
                  </a:cubicBezTo>
                  <a:cubicBezTo>
                    <a:pt x="992" y="1922"/>
                    <a:pt x="1076" y="1794"/>
                    <a:pt x="1289" y="1778"/>
                  </a:cubicBezTo>
                  <a:cubicBezTo>
                    <a:pt x="1381" y="1762"/>
                    <a:pt x="1465" y="1786"/>
                    <a:pt x="1541" y="1850"/>
                  </a:cubicBezTo>
                  <a:cubicBezTo>
                    <a:pt x="1953" y="1706"/>
                    <a:pt x="2395" y="1618"/>
                    <a:pt x="2869" y="1586"/>
                  </a:cubicBezTo>
                  <a:close/>
                  <a:moveTo>
                    <a:pt x="919" y="377"/>
                  </a:moveTo>
                  <a:cubicBezTo>
                    <a:pt x="1013" y="373"/>
                    <a:pt x="1098" y="416"/>
                    <a:pt x="1175" y="506"/>
                  </a:cubicBezTo>
                  <a:cubicBezTo>
                    <a:pt x="1327" y="698"/>
                    <a:pt x="1457" y="890"/>
                    <a:pt x="1564" y="1082"/>
                  </a:cubicBezTo>
                  <a:cubicBezTo>
                    <a:pt x="1350" y="1082"/>
                    <a:pt x="1129" y="1082"/>
                    <a:pt x="900" y="1082"/>
                  </a:cubicBezTo>
                  <a:cubicBezTo>
                    <a:pt x="808" y="938"/>
                    <a:pt x="732" y="826"/>
                    <a:pt x="671" y="746"/>
                  </a:cubicBezTo>
                  <a:cubicBezTo>
                    <a:pt x="595" y="666"/>
                    <a:pt x="564" y="610"/>
                    <a:pt x="580" y="578"/>
                  </a:cubicBezTo>
                  <a:cubicBezTo>
                    <a:pt x="580" y="530"/>
                    <a:pt x="633" y="482"/>
                    <a:pt x="740" y="434"/>
                  </a:cubicBezTo>
                  <a:cubicBezTo>
                    <a:pt x="803" y="398"/>
                    <a:pt x="862" y="379"/>
                    <a:pt x="919" y="377"/>
                  </a:cubicBezTo>
                  <a:close/>
                  <a:moveTo>
                    <a:pt x="3598" y="193"/>
                  </a:moveTo>
                  <a:cubicBezTo>
                    <a:pt x="3642" y="194"/>
                    <a:pt x="3689" y="203"/>
                    <a:pt x="3738" y="219"/>
                  </a:cubicBezTo>
                  <a:cubicBezTo>
                    <a:pt x="3891" y="283"/>
                    <a:pt x="3944" y="378"/>
                    <a:pt x="3899" y="506"/>
                  </a:cubicBezTo>
                  <a:cubicBezTo>
                    <a:pt x="3838" y="634"/>
                    <a:pt x="3761" y="762"/>
                    <a:pt x="3670" y="890"/>
                  </a:cubicBezTo>
                  <a:cubicBezTo>
                    <a:pt x="3426" y="890"/>
                    <a:pt x="3197" y="906"/>
                    <a:pt x="2983" y="938"/>
                  </a:cubicBezTo>
                  <a:cubicBezTo>
                    <a:pt x="3059" y="842"/>
                    <a:pt x="3158" y="658"/>
                    <a:pt x="3281" y="386"/>
                  </a:cubicBezTo>
                  <a:cubicBezTo>
                    <a:pt x="3361" y="255"/>
                    <a:pt x="3467" y="190"/>
                    <a:pt x="3598" y="193"/>
                  </a:cubicBezTo>
                  <a:close/>
                  <a:moveTo>
                    <a:pt x="2038" y="2"/>
                  </a:moveTo>
                  <a:cubicBezTo>
                    <a:pt x="2062" y="0"/>
                    <a:pt x="2086" y="1"/>
                    <a:pt x="2113" y="3"/>
                  </a:cubicBezTo>
                  <a:cubicBezTo>
                    <a:pt x="2373" y="3"/>
                    <a:pt x="2487" y="107"/>
                    <a:pt x="2457" y="315"/>
                  </a:cubicBezTo>
                  <a:cubicBezTo>
                    <a:pt x="2457" y="522"/>
                    <a:pt x="2457" y="778"/>
                    <a:pt x="2457" y="1082"/>
                  </a:cubicBezTo>
                  <a:cubicBezTo>
                    <a:pt x="2746" y="1050"/>
                    <a:pt x="3052" y="1034"/>
                    <a:pt x="3372" y="1034"/>
                  </a:cubicBezTo>
                  <a:cubicBezTo>
                    <a:pt x="4288" y="1034"/>
                    <a:pt x="4669" y="1338"/>
                    <a:pt x="4517" y="1946"/>
                  </a:cubicBezTo>
                  <a:cubicBezTo>
                    <a:pt x="4303" y="1946"/>
                    <a:pt x="4082" y="1978"/>
                    <a:pt x="3853" y="2042"/>
                  </a:cubicBezTo>
                  <a:cubicBezTo>
                    <a:pt x="4051" y="1530"/>
                    <a:pt x="3891" y="1266"/>
                    <a:pt x="3372" y="1250"/>
                  </a:cubicBezTo>
                  <a:cubicBezTo>
                    <a:pt x="2319" y="1250"/>
                    <a:pt x="1427" y="1482"/>
                    <a:pt x="694" y="1946"/>
                  </a:cubicBezTo>
                  <a:cubicBezTo>
                    <a:pt x="694" y="1962"/>
                    <a:pt x="694" y="1986"/>
                    <a:pt x="694" y="2018"/>
                  </a:cubicBezTo>
                  <a:cubicBezTo>
                    <a:pt x="725" y="2242"/>
                    <a:pt x="755" y="2378"/>
                    <a:pt x="786" y="2426"/>
                  </a:cubicBezTo>
                  <a:cubicBezTo>
                    <a:pt x="648" y="2410"/>
                    <a:pt x="435" y="2402"/>
                    <a:pt x="145" y="2402"/>
                  </a:cubicBezTo>
                  <a:cubicBezTo>
                    <a:pt x="145" y="2370"/>
                    <a:pt x="137" y="2314"/>
                    <a:pt x="122" y="2234"/>
                  </a:cubicBezTo>
                  <a:cubicBezTo>
                    <a:pt x="91" y="2026"/>
                    <a:pt x="61" y="1834"/>
                    <a:pt x="30" y="1658"/>
                  </a:cubicBezTo>
                  <a:cubicBezTo>
                    <a:pt x="0" y="1434"/>
                    <a:pt x="91" y="1298"/>
                    <a:pt x="305" y="1250"/>
                  </a:cubicBezTo>
                  <a:cubicBezTo>
                    <a:pt x="458" y="1250"/>
                    <a:pt x="564" y="1322"/>
                    <a:pt x="625" y="1466"/>
                  </a:cubicBezTo>
                  <a:cubicBezTo>
                    <a:pt x="1037" y="1322"/>
                    <a:pt x="1434" y="1218"/>
                    <a:pt x="1816" y="1154"/>
                  </a:cubicBezTo>
                  <a:cubicBezTo>
                    <a:pt x="1816" y="898"/>
                    <a:pt x="1816" y="618"/>
                    <a:pt x="1816" y="315"/>
                  </a:cubicBezTo>
                  <a:cubicBezTo>
                    <a:pt x="1802" y="119"/>
                    <a:pt x="1877" y="14"/>
                    <a:pt x="2038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A0D1"/>
                </a:solidFill>
                <a:latin typeface="+mn-lt"/>
                <a:ea typeface="+mn-ea"/>
              </a:endParaRPr>
            </a:p>
          </p:txBody>
        </p:sp>
      </p:grp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70921093529"/>
  <p:tag name="MH_LIBRARY" val="CONTENTS"/>
  <p:tag name="MH_TYPE" val="NUMBER"/>
  <p:tag name="ID" val="547112"/>
  <p:tag name="MH_ORDER" val="1"/>
</p:tagLst>
</file>

<file path=ppt/tags/tag2.xml><?xml version="1.0" encoding="utf-8"?>
<p:tagLst xmlns:p="http://schemas.openxmlformats.org/presentationml/2006/main">
  <p:tag name="MH" val="20170921093529"/>
  <p:tag name="MH_LIBRARY" val="CONTENTS"/>
  <p:tag name="MH_TYPE" val="ENTRY"/>
  <p:tag name="ID" val="547112"/>
  <p:tag name="MH_ORDER" val="1"/>
</p:tagLst>
</file>

<file path=ppt/tags/tag3.xml><?xml version="1.0" encoding="utf-8"?>
<p:tagLst xmlns:p="http://schemas.openxmlformats.org/presentationml/2006/main">
  <p:tag name="MH" val="20170921093529"/>
  <p:tag name="MH_LIBRARY" val="CONTENTS"/>
  <p:tag name="MH_TYPE" val="NUMBER"/>
  <p:tag name="ID" val="547112"/>
  <p:tag name="MH_ORDER" val="2"/>
</p:tagLst>
</file>

<file path=ppt/tags/tag4.xml><?xml version="1.0" encoding="utf-8"?>
<p:tagLst xmlns:p="http://schemas.openxmlformats.org/presentationml/2006/main">
  <p:tag name="MH" val="20170921093529"/>
  <p:tag name="MH_LIBRARY" val="CONTENTS"/>
  <p:tag name="MH_TYPE" val="ENTRY"/>
  <p:tag name="ID" val="547112"/>
  <p:tag name="MH_ORDER" val="2"/>
</p:tagLst>
</file>

<file path=ppt/tags/tag5.xml><?xml version="1.0" encoding="utf-8"?>
<p:tagLst xmlns:p="http://schemas.openxmlformats.org/presentationml/2006/main">
  <p:tag name="MH" val="20170921093529"/>
  <p:tag name="MH_LIBRARY" val="CONTENTS"/>
  <p:tag name="MH_TYPE" val="NUMBER"/>
  <p:tag name="ID" val="547112"/>
  <p:tag name="MH_ORDER" val="3"/>
</p:tagLst>
</file>

<file path=ppt/tags/tag6.xml><?xml version="1.0" encoding="utf-8"?>
<p:tagLst xmlns:p="http://schemas.openxmlformats.org/presentationml/2006/main">
  <p:tag name="MH" val="20170921093529"/>
  <p:tag name="MH_LIBRARY" val="CONTENTS"/>
  <p:tag name="MH_TYPE" val="ENTRY"/>
  <p:tag name="ID" val="547112"/>
  <p:tag name="MH_ORDER" val="3"/>
</p:tagLst>
</file>

<file path=ppt/tags/tag7.xml><?xml version="1.0" encoding="utf-8"?>
<p:tagLst xmlns:p="http://schemas.openxmlformats.org/presentationml/2006/main">
  <p:tag name="MH" val="20170921093529"/>
  <p:tag name="MH_LIBRARY" val="CONTENTS"/>
  <p:tag name="MH_TYPE" val="OTHERS"/>
  <p:tag name="ID" val="547112"/>
</p:tagLst>
</file>

<file path=ppt/tags/tag8.xml><?xml version="1.0" encoding="utf-8"?>
<p:tagLst xmlns:p="http://schemas.openxmlformats.org/presentationml/2006/main">
  <p:tag name="MH" val="20170921093529"/>
  <p:tag name="MH_LIBRARY" val="CONTENTS"/>
  <p:tag name="MH_TYPE" val="OTHERS"/>
  <p:tag name="ID" val="547112"/>
</p:tagLst>
</file>

<file path=ppt/tags/tag9.xml><?xml version="1.0" encoding="utf-8"?>
<p:tagLst xmlns:p="http://schemas.openxmlformats.org/presentationml/2006/main">
  <p:tag name="MH" val="20170921093529"/>
  <p:tag name="MH_LIBRARY" val="CONTENTS"/>
  <p:tag name="MH_AUTOCOLOR" val="TRUE"/>
  <p:tag name="MH_TYPE" val="CONTENTS"/>
  <p:tag name="ID" val="547112"/>
</p:tagLst>
</file>

<file path=ppt/tags/tag10.xml><?xml version="1.0" encoding="utf-8"?>
<p:tagLst xmlns:p="http://schemas.openxmlformats.org/presentationml/2006/main">
  <p:tag name="MH" val="20170921093529"/>
  <p:tag name="MH_LIBRARY" val="CONTENTS"/>
  <p:tag name="MH_TYPE" val="NUMBER"/>
  <p:tag name="ID" val="547112"/>
  <p:tag name="MH_ORDER" val="1"/>
</p:tagLst>
</file>

<file path=ppt/tags/tag11.xml><?xml version="1.0" encoding="utf-8"?>
<p:tagLst xmlns:p="http://schemas.openxmlformats.org/presentationml/2006/main">
  <p:tag name="MH" val="20170921093529"/>
  <p:tag name="MH_LIBRARY" val="CONTENTS"/>
  <p:tag name="MH_TYPE" val="ENTRY"/>
  <p:tag name="ID" val="547112"/>
  <p:tag name="MH_ORDER" val="1"/>
</p:tagLst>
</file>

<file path=ppt/tags/tag12.xml><?xml version="1.0" encoding="utf-8"?>
<p:tagLst xmlns:p="http://schemas.openxmlformats.org/presentationml/2006/main">
  <p:tag name="MH" val="20170921093529"/>
  <p:tag name="MH_LIBRARY" val="CONTENTS"/>
  <p:tag name="MH_TYPE" val="NUMBER"/>
  <p:tag name="ID" val="547112"/>
  <p:tag name="MH_ORDER" val="2"/>
</p:tagLst>
</file>

<file path=ppt/tags/tag13.xml><?xml version="1.0" encoding="utf-8"?>
<p:tagLst xmlns:p="http://schemas.openxmlformats.org/presentationml/2006/main">
  <p:tag name="MH" val="20170921093529"/>
  <p:tag name="MH_LIBRARY" val="CONTENTS"/>
  <p:tag name="MH_TYPE" val="ENTRY"/>
  <p:tag name="ID" val="547112"/>
  <p:tag name="MH_ORDER" val="2"/>
</p:tagLst>
</file>

<file path=ppt/tags/tag14.xml><?xml version="1.0" encoding="utf-8"?>
<p:tagLst xmlns:p="http://schemas.openxmlformats.org/presentationml/2006/main">
  <p:tag name="MH" val="20170921093529"/>
  <p:tag name="MH_LIBRARY" val="CONTENTS"/>
  <p:tag name="MH_TYPE" val="NUMBER"/>
  <p:tag name="ID" val="547112"/>
  <p:tag name="MH_ORDER" val="3"/>
</p:tagLst>
</file>

<file path=ppt/tags/tag15.xml><?xml version="1.0" encoding="utf-8"?>
<p:tagLst xmlns:p="http://schemas.openxmlformats.org/presentationml/2006/main">
  <p:tag name="MH" val="20170921093529"/>
  <p:tag name="MH_LIBRARY" val="CONTENTS"/>
  <p:tag name="MH_TYPE" val="ENTRY"/>
  <p:tag name="ID" val="547112"/>
  <p:tag name="MH_ORDER" val="3"/>
</p:tagLst>
</file>

<file path=ppt/tags/tag16.xml><?xml version="1.0" encoding="utf-8"?>
<p:tagLst xmlns:p="http://schemas.openxmlformats.org/presentationml/2006/main">
  <p:tag name="MH" val="20170921093529"/>
  <p:tag name="MH_LIBRARY" val="CONTENTS"/>
  <p:tag name="MH_TYPE" val="OTHERS"/>
  <p:tag name="ID" val="547112"/>
</p:tagLst>
</file>

<file path=ppt/tags/tag17.xml><?xml version="1.0" encoding="utf-8"?>
<p:tagLst xmlns:p="http://schemas.openxmlformats.org/presentationml/2006/main">
  <p:tag name="MH" val="20170921093529"/>
  <p:tag name="MH_LIBRARY" val="CONTENTS"/>
  <p:tag name="MH_TYPE" val="OTHERS"/>
  <p:tag name="ID" val="547112"/>
</p:tagLst>
</file>

<file path=ppt/tags/tag18.xml><?xml version="1.0" encoding="utf-8"?>
<p:tagLst xmlns:p="http://schemas.openxmlformats.org/presentationml/2006/main">
  <p:tag name="MH" val="20170921093529"/>
  <p:tag name="MH_LIBRARY" val="CONTENTS"/>
  <p:tag name="MH_AUTOCOLOR" val="TRUE"/>
  <p:tag name="ID" val="547112"/>
  <p:tag name="MH_TYPE" val="CONTENTS_SECTION"/>
</p:tagLst>
</file>

<file path=ppt/tags/tag19.xml><?xml version="1.0" encoding="utf-8"?>
<p:tagLst xmlns:p="http://schemas.openxmlformats.org/presentationml/2006/main">
  <p:tag name="MH" val="20170921093529"/>
  <p:tag name="MH_LIBRARY" val="CONTENTS"/>
  <p:tag name="MH_TYPE" val="NUMBER"/>
  <p:tag name="ID" val="547112"/>
  <p:tag name="MH_ORDER" val="1"/>
</p:tagLst>
</file>

<file path=ppt/tags/tag20.xml><?xml version="1.0" encoding="utf-8"?>
<p:tagLst xmlns:p="http://schemas.openxmlformats.org/presentationml/2006/main">
  <p:tag name="MH" val="20170921093529"/>
  <p:tag name="MH_LIBRARY" val="CONTENTS"/>
  <p:tag name="MH_TYPE" val="ENTRY"/>
  <p:tag name="ID" val="547112"/>
  <p:tag name="MH_ORDER" val="1"/>
</p:tagLst>
</file>

<file path=ppt/tags/tag21.xml><?xml version="1.0" encoding="utf-8"?>
<p:tagLst xmlns:p="http://schemas.openxmlformats.org/presentationml/2006/main">
  <p:tag name="MH" val="20170921093529"/>
  <p:tag name="MH_LIBRARY" val="CONTENTS"/>
  <p:tag name="MH_TYPE" val="NUMBER"/>
  <p:tag name="ID" val="547112"/>
  <p:tag name="MH_ORDER" val="2"/>
</p:tagLst>
</file>

<file path=ppt/tags/tag22.xml><?xml version="1.0" encoding="utf-8"?>
<p:tagLst xmlns:p="http://schemas.openxmlformats.org/presentationml/2006/main">
  <p:tag name="MH" val="20170921093529"/>
  <p:tag name="MH_LIBRARY" val="CONTENTS"/>
  <p:tag name="MH_TYPE" val="ENTRY"/>
  <p:tag name="ID" val="547112"/>
  <p:tag name="MH_ORDER" val="2"/>
</p:tagLst>
</file>

<file path=ppt/tags/tag23.xml><?xml version="1.0" encoding="utf-8"?>
<p:tagLst xmlns:p="http://schemas.openxmlformats.org/presentationml/2006/main">
  <p:tag name="MH" val="20170921093529"/>
  <p:tag name="MH_LIBRARY" val="CONTENTS"/>
  <p:tag name="MH_TYPE" val="NUMBER"/>
  <p:tag name="ID" val="547112"/>
  <p:tag name="MH_ORDER" val="3"/>
</p:tagLst>
</file>

<file path=ppt/tags/tag24.xml><?xml version="1.0" encoding="utf-8"?>
<p:tagLst xmlns:p="http://schemas.openxmlformats.org/presentationml/2006/main">
  <p:tag name="MH" val="20170921093529"/>
  <p:tag name="MH_LIBRARY" val="CONTENTS"/>
  <p:tag name="MH_TYPE" val="ENTRY"/>
  <p:tag name="ID" val="547112"/>
  <p:tag name="MH_ORDER" val="3"/>
</p:tagLst>
</file>

<file path=ppt/tags/tag25.xml><?xml version="1.0" encoding="utf-8"?>
<p:tagLst xmlns:p="http://schemas.openxmlformats.org/presentationml/2006/main">
  <p:tag name="MH" val="20170921093529"/>
  <p:tag name="MH_LIBRARY" val="CONTENTS"/>
  <p:tag name="MH_TYPE" val="OTHERS"/>
  <p:tag name="ID" val="547112"/>
</p:tagLst>
</file>

<file path=ppt/tags/tag26.xml><?xml version="1.0" encoding="utf-8"?>
<p:tagLst xmlns:p="http://schemas.openxmlformats.org/presentationml/2006/main">
  <p:tag name="MH" val="20170921093529"/>
  <p:tag name="MH_LIBRARY" val="CONTENTS"/>
  <p:tag name="MH_TYPE" val="OTHERS"/>
  <p:tag name="ID" val="547112"/>
</p:tagLst>
</file>

<file path=ppt/tags/tag27.xml><?xml version="1.0" encoding="utf-8"?>
<p:tagLst xmlns:p="http://schemas.openxmlformats.org/presentationml/2006/main">
  <p:tag name="MH" val="20170921093529"/>
  <p:tag name="MH_LIBRARY" val="CONTENTS"/>
  <p:tag name="MH_AUTOCOLOR" val="TRUE"/>
  <p:tag name="ID" val="547112"/>
  <p:tag name="MH_TYPE" val="CONTENTS_SECTION"/>
</p:tagLst>
</file>

<file path=ppt/tags/tag28.xml><?xml version="1.0" encoding="utf-8"?>
<p:tagLst xmlns:p="http://schemas.openxmlformats.org/presentationml/2006/main">
  <p:tag name="MH" val="20170921093529"/>
  <p:tag name="MH_LIBRARY" val="CONTENTS"/>
  <p:tag name="MH_TYPE" val="NUMBER"/>
  <p:tag name="ID" val="547112"/>
  <p:tag name="MH_ORDER" val="1"/>
</p:tagLst>
</file>

<file path=ppt/tags/tag29.xml><?xml version="1.0" encoding="utf-8"?>
<p:tagLst xmlns:p="http://schemas.openxmlformats.org/presentationml/2006/main">
  <p:tag name="MH" val="20170921093529"/>
  <p:tag name="MH_LIBRARY" val="CONTENTS"/>
  <p:tag name="MH_TYPE" val="ENTRY"/>
  <p:tag name="ID" val="547112"/>
  <p:tag name="MH_ORDER" val="1"/>
</p:tagLst>
</file>

<file path=ppt/tags/tag30.xml><?xml version="1.0" encoding="utf-8"?>
<p:tagLst xmlns:p="http://schemas.openxmlformats.org/presentationml/2006/main">
  <p:tag name="MH" val="20170921093529"/>
  <p:tag name="MH_LIBRARY" val="CONTENTS"/>
  <p:tag name="MH_TYPE" val="NUMBER"/>
  <p:tag name="ID" val="547112"/>
  <p:tag name="MH_ORDER" val="2"/>
</p:tagLst>
</file>

<file path=ppt/tags/tag31.xml><?xml version="1.0" encoding="utf-8"?>
<p:tagLst xmlns:p="http://schemas.openxmlformats.org/presentationml/2006/main">
  <p:tag name="MH" val="20170921093529"/>
  <p:tag name="MH_LIBRARY" val="CONTENTS"/>
  <p:tag name="MH_TYPE" val="ENTRY"/>
  <p:tag name="ID" val="547112"/>
  <p:tag name="MH_ORDER" val="2"/>
</p:tagLst>
</file>

<file path=ppt/tags/tag32.xml><?xml version="1.0" encoding="utf-8"?>
<p:tagLst xmlns:p="http://schemas.openxmlformats.org/presentationml/2006/main">
  <p:tag name="MH" val="20170921093529"/>
  <p:tag name="MH_LIBRARY" val="CONTENTS"/>
  <p:tag name="MH_TYPE" val="NUMBER"/>
  <p:tag name="ID" val="547112"/>
  <p:tag name="MH_ORDER" val="3"/>
</p:tagLst>
</file>

<file path=ppt/tags/tag33.xml><?xml version="1.0" encoding="utf-8"?>
<p:tagLst xmlns:p="http://schemas.openxmlformats.org/presentationml/2006/main">
  <p:tag name="MH" val="20170921093529"/>
  <p:tag name="MH_LIBRARY" val="CONTENTS"/>
  <p:tag name="MH_TYPE" val="ENTRY"/>
  <p:tag name="ID" val="547112"/>
  <p:tag name="MH_ORDER" val="3"/>
</p:tagLst>
</file>

<file path=ppt/tags/tag34.xml><?xml version="1.0" encoding="utf-8"?>
<p:tagLst xmlns:p="http://schemas.openxmlformats.org/presentationml/2006/main">
  <p:tag name="MH" val="20170921093529"/>
  <p:tag name="MH_LIBRARY" val="CONTENTS"/>
  <p:tag name="MH_TYPE" val="OTHERS"/>
  <p:tag name="ID" val="547112"/>
</p:tagLst>
</file>

<file path=ppt/tags/tag35.xml><?xml version="1.0" encoding="utf-8"?>
<p:tagLst xmlns:p="http://schemas.openxmlformats.org/presentationml/2006/main">
  <p:tag name="MH" val="20170921093529"/>
  <p:tag name="MH_LIBRARY" val="CONTENTS"/>
  <p:tag name="MH_TYPE" val="OTHERS"/>
  <p:tag name="ID" val="547112"/>
</p:tagLst>
</file>

<file path=ppt/tags/tag36.xml><?xml version="1.0" encoding="utf-8"?>
<p:tagLst xmlns:p="http://schemas.openxmlformats.org/presentationml/2006/main">
  <p:tag name="MH" val="20170921093529"/>
  <p:tag name="MH_LIBRARY" val="CONTENTS"/>
  <p:tag name="MH_AUTOCOLOR" val="TRUE"/>
  <p:tag name="ID" val="547112"/>
  <p:tag name="MH_TYPE" val="CONTENTS_SECTION"/>
</p:tagLst>
</file>

<file path=ppt/tags/tag37.xml><?xml version="1.0" encoding="utf-8"?>
<p:tagLst xmlns:p="http://schemas.openxmlformats.org/presentationml/2006/main">
  <p:tag name="KSO_WM_UNIT_PLACING_PICTURE_USER_VIEWPORT" val="{&quot;height&quot;:7044,&quot;width&quot;:11856}"/>
</p:tagLst>
</file>

<file path=ppt/tags/tag38.xml><?xml version="1.0" encoding="utf-8"?>
<p:tagLst xmlns:p="http://schemas.openxmlformats.org/presentationml/2006/main">
  <p:tag name="MH" val="20170921161047"/>
  <p:tag name="MH_LIBRARY" val="GRAPHIC"/>
  <p:tag name="MH_ORDER" val="Rectangle 5"/>
</p:tagLst>
</file>

<file path=ppt/tags/tag39.xml><?xml version="1.0" encoding="utf-8"?>
<p:tagLst xmlns:p="http://schemas.openxmlformats.org/presentationml/2006/main">
  <p:tag name="MH" val="20170921161047"/>
  <p:tag name="MH_LIBRARY" val="GRAPHIC"/>
  <p:tag name="MH_ORDER" val="矩形 6"/>
</p:tagLst>
</file>

<file path=ppt/tags/tag40.xml><?xml version="1.0" encoding="utf-8"?>
<p:tagLst xmlns:p="http://schemas.openxmlformats.org/presentationml/2006/main">
  <p:tag name="MH" val="20170921161047"/>
  <p:tag name="MH_LIBRARY" val="GRAPHIC"/>
  <p:tag name="MH_ORDER" val="Shape"/>
</p:tagLst>
</file>

<file path=ppt/tags/tag41.xml><?xml version="1.0" encoding="utf-8"?>
<p:tagLst xmlns:p="http://schemas.openxmlformats.org/presentationml/2006/main">
  <p:tag name="MH" val="20170921161047"/>
  <p:tag name="MH_LIBRARY" val="GRAPHIC"/>
  <p:tag name="MH_ORDER" val="Group 4"/>
</p:tagLst>
</file>

<file path=ppt/tags/tag42.xml><?xml version="1.0" encoding="utf-8"?>
<p:tagLst xmlns:p="http://schemas.openxmlformats.org/presentationml/2006/main">
  <p:tag name="MH" val="20170921161047"/>
  <p:tag name="MH_LIBRARY" val="GRAPHIC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龙腾四海">
  <a:themeElements>
    <a:clrScheme name="龙腾四海">
      <a:dk1>
        <a:sysClr val="windowText" lastClr="000000"/>
      </a:dk1>
      <a:lt1>
        <a:sysClr val="window" lastClr="FFFFFF"/>
      </a:lt1>
      <a:dk2>
        <a:srgbClr val="001B36"/>
      </a:dk2>
      <a:lt2>
        <a:srgbClr val="EDF8FE"/>
      </a:lt2>
      <a:accent1>
        <a:srgbClr val="477AB1"/>
      </a:accent1>
      <a:accent2>
        <a:srgbClr val="51848E"/>
      </a:accent2>
      <a:accent3>
        <a:srgbClr val="7B9B57"/>
      </a:accent3>
      <a:accent4>
        <a:srgbClr val="8B8D8C"/>
      </a:accent4>
      <a:accent5>
        <a:srgbClr val="8B7396"/>
      </a:accent5>
      <a:accent6>
        <a:srgbClr val="E89A53"/>
      </a:accent6>
      <a:hlink>
        <a:srgbClr val="0080FF"/>
      </a:hlink>
      <a:folHlink>
        <a:srgbClr val="FF00FF"/>
      </a:folHlink>
    </a:clrScheme>
    <a:fontScheme name="龙腾四海">
      <a:majorFont>
        <a:latin typeface="Maiandra GD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중고딕"/>
        <a:font script="Hans" typeface="隶书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HY견명조"/>
        <a:font script="Hans" typeface="华文楷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龙腾四海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hueMod val="100000"/>
                <a:satMod val="250000"/>
              </a:schemeClr>
            </a:gs>
            <a:gs pos="75000">
              <a:schemeClr val="phClr">
                <a:tint val="80000"/>
                <a:shade val="100000"/>
                <a:hueMod val="100000"/>
                <a:satMod val="375000"/>
              </a:schemeClr>
            </a:gs>
            <a:gs pos="100000">
              <a:schemeClr val="phClr">
                <a:tint val="50000"/>
                <a:shade val="100000"/>
                <a:hueMod val="100000"/>
                <a:satMod val="5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50000"/>
                <a:hueMod val="100000"/>
                <a:satMod val="100000"/>
              </a:schemeClr>
              <a:schemeClr val="phClr">
                <a:tint val="100000"/>
                <a:shade val="75000"/>
                <a:hueMod val="100000"/>
                <a:satMod val="100000"/>
              </a:schemeClr>
            </a:duotone>
          </a:blip>
          <a:tile tx="0" ty="0" sx="50000" sy="50000" flip="none" algn="ctr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 fov="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2700" h="12700" prst="relaxedInset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  <a:outerShdw blurRad="44450" dist="50800" dir="3300000" sx="99000" sy="99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4220000"/>
            </a:lightRig>
          </a:scene3d>
          <a:sp3d prstMaterial="dkEdge">
            <a:bevelT w="63500" h="63500"/>
            <a:bevelB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bg1">
                <a:tint val="100000"/>
                <a:shade val="100000"/>
                <a:hueMod val="100000"/>
                <a:satMod val="150000"/>
              </a:schemeClr>
            </a:gs>
            <a:gs pos="55000">
              <a:schemeClr val="bg1">
                <a:tint val="100000"/>
                <a:shade val="90000"/>
                <a:hueMod val="100000"/>
                <a:satMod val="375000"/>
              </a:schemeClr>
            </a:gs>
            <a:gs pos="100000">
              <a:schemeClr val="phClr">
                <a:tint val="88000"/>
                <a:shade val="100000"/>
                <a:hueMod val="100000"/>
                <a:satMod val="500000"/>
              </a:schemeClr>
            </a:gs>
          </a:gsLst>
          <a:lin ang="5400000" scaled="1"/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555000"/>
              </a:schemeClr>
              <a:schemeClr val="phClr">
                <a:tint val="96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Dragon</Template>
  <TotalTime>0</TotalTime>
  <Words>1007</Words>
  <Application>WPS 演示</Application>
  <PresentationFormat>全屏显示(4:3)</PresentationFormat>
  <Paragraphs>136</Paragraphs>
  <Slides>40</Slides>
  <Notes>24</Notes>
  <HiddenSlides>3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9" baseType="lpstr">
      <vt:lpstr>Arial</vt:lpstr>
      <vt:lpstr>宋体</vt:lpstr>
      <vt:lpstr>Wingdings</vt:lpstr>
      <vt:lpstr>Wingdings 2</vt:lpstr>
      <vt:lpstr>Arial</vt:lpstr>
      <vt:lpstr>Arial Unicode MS</vt:lpstr>
      <vt:lpstr>Times New Roman</vt:lpstr>
      <vt:lpstr>Elephant</vt:lpstr>
      <vt:lpstr>华文中宋</vt:lpstr>
      <vt:lpstr>Calibri</vt:lpstr>
      <vt:lpstr>微软雅黑</vt:lpstr>
      <vt:lpstr>Cambria</vt:lpstr>
      <vt:lpstr>华文楷体</vt:lpstr>
      <vt:lpstr>隶书</vt:lpstr>
      <vt:lpstr>Maiandra GD</vt:lpstr>
      <vt:lpstr>Impact</vt:lpstr>
      <vt:lpstr>方正毡笔黑繁体</vt:lpstr>
      <vt:lpstr>黑体</vt:lpstr>
      <vt:lpstr>龙腾四海</vt:lpstr>
      <vt:lpstr>PowerPoint 演示文稿</vt:lpstr>
      <vt:lpstr>PowerPoint 演示文稿</vt:lpstr>
      <vt:lpstr>一、系统登录</vt:lpstr>
      <vt:lpstr>PowerPoint 演示文稿</vt:lpstr>
      <vt:lpstr>PowerPoint 演示文稿</vt:lpstr>
      <vt:lpstr>登录步骤</vt:lpstr>
      <vt:lpstr>四、业务授权体系</vt:lpstr>
      <vt:lpstr>业务授权注意事项</vt:lpstr>
      <vt:lpstr>PowerPoint 演示文稿</vt:lpstr>
      <vt:lpstr>项目授权</vt:lpstr>
      <vt:lpstr>一、项目授权管理</vt:lpstr>
      <vt:lpstr>PowerPoint 演示文稿</vt:lpstr>
      <vt:lpstr>网上报账额度界面</vt:lpstr>
      <vt:lpstr>三、项目授权查询及取消</vt:lpstr>
      <vt:lpstr>PowerPoint 演示文稿</vt:lpstr>
      <vt:lpstr>个人收入网上申报</vt:lpstr>
      <vt:lpstr>个人收入网上申报页面</vt:lpstr>
      <vt:lpstr>PowerPoint 演示文稿</vt:lpstr>
      <vt:lpstr>一、学生酬金发放管理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二、校内人员其他工薪收入申报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校内人员其他工薪收入发放表打印</vt:lpstr>
      <vt:lpstr>三、校外人员劳务申报</vt:lpstr>
      <vt:lpstr>发放单录入</vt:lpstr>
      <vt:lpstr>PowerPoint 演示文稿</vt:lpstr>
      <vt:lpstr>PowerPoint 演示文稿</vt:lpstr>
      <vt:lpstr>PowerPoint 演示文稿</vt:lpstr>
      <vt:lpstr>PowerPoint 演示文稿</vt:lpstr>
      <vt:lpstr>校外人员劳务发放表打印</vt:lpstr>
      <vt:lpstr>PowerPoint 演示文稿</vt:lpstr>
    </vt:vector>
  </TitlesOfParts>
  <Company>XiTongPan.Com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福建医科大学 财务网上综合服务平台 操作手册</dc:title>
  <dc:creator>熊姿(9201201021)</dc:creator>
  <cp:lastModifiedBy>Cerrrrrri</cp:lastModifiedBy>
  <cp:revision>80</cp:revision>
  <dcterms:created xsi:type="dcterms:W3CDTF">2017-09-20T06:42:00Z</dcterms:created>
  <dcterms:modified xsi:type="dcterms:W3CDTF">2021-01-27T08:48:20Z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</Properties>
</file>